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6.xml" ContentType="application/vnd.openxmlformats-officedocument.presentationml.slideLayout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173" d="100"/>
          <a:sy n="173" d="100"/>
        </p:scale>
        <p:origin x="-1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0F932F-E79B-AF4D-9E2E-ABABD1691287}" type="datetimeFigureOut">
              <a:rPr lang="en-US" smtClean="0"/>
              <a:pPr/>
              <a:t>7/7/09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6360E0-64DA-CA4B-BD39-7FEC446113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/>
          <p:cNvSpPr/>
          <p:nvPr/>
        </p:nvSpPr>
        <p:spPr>
          <a:xfrm>
            <a:off x="2308454" y="3732303"/>
            <a:ext cx="889188" cy="660697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BasicPV</a:t>
            </a:r>
            <a:endParaRPr lang="en-US" sz="1200" u="sng" dirty="0" smtClean="0"/>
          </a:p>
          <a:p>
            <a:r>
              <a:rPr lang="en-US" sz="1200" dirty="0" smtClean="0"/>
              <a:t>listeners</a:t>
            </a:r>
          </a:p>
          <a:p>
            <a:r>
              <a:rPr lang="en-US" sz="1200" dirty="0" smtClean="0"/>
              <a:t>running</a:t>
            </a:r>
          </a:p>
          <a:p>
            <a:endParaRPr lang="en-US" sz="1200" dirty="0" smtClean="0"/>
          </a:p>
        </p:txBody>
      </p:sp>
      <p:cxnSp>
        <p:nvCxnSpPr>
          <p:cNvPr id="13" name="Straight Arrow Connector 12"/>
          <p:cNvCxnSpPr>
            <a:stCxn id="32" idx="2"/>
            <a:endCxn id="20" idx="0"/>
          </p:cNvCxnSpPr>
          <p:nvPr/>
        </p:nvCxnSpPr>
        <p:spPr>
          <a:xfrm rot="16200000" flipH="1">
            <a:off x="2560031" y="3539285"/>
            <a:ext cx="386033" cy="1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Rectangle 29"/>
          <p:cNvSpPr/>
          <p:nvPr/>
        </p:nvSpPr>
        <p:spPr>
          <a:xfrm>
            <a:off x="2328134" y="4799103"/>
            <a:ext cx="849826" cy="1007863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Value</a:t>
            </a:r>
            <a:endParaRPr lang="en-US" sz="1200" u="sng" dirty="0" smtClean="0"/>
          </a:p>
          <a:p>
            <a:r>
              <a:rPr lang="en-US" sz="1200" dirty="0" smtClean="0"/>
              <a:t>name</a:t>
            </a:r>
          </a:p>
          <a:p>
            <a:r>
              <a:rPr lang="en-US" sz="1200" dirty="0" smtClean="0"/>
              <a:t>value</a:t>
            </a:r>
          </a:p>
          <a:p>
            <a:r>
              <a:rPr lang="en-US" sz="1200" dirty="0" smtClean="0"/>
              <a:t>listeners</a:t>
            </a:r>
          </a:p>
        </p:txBody>
      </p:sp>
      <p:sp>
        <p:nvSpPr>
          <p:cNvPr id="41" name="Rectangle 40"/>
          <p:cNvSpPr/>
          <p:nvPr/>
        </p:nvSpPr>
        <p:spPr>
          <a:xfrm>
            <a:off x="1052416" y="4926400"/>
            <a:ext cx="785716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err="1" smtClean="0"/>
              <a:t>HashMap</a:t>
            </a:r>
            <a:endParaRPr lang="en-US" sz="1200" dirty="0" smtClean="0"/>
          </a:p>
        </p:txBody>
      </p:sp>
      <p:sp>
        <p:nvSpPr>
          <p:cNvPr id="43" name="Rectangle 42"/>
          <p:cNvSpPr/>
          <p:nvPr/>
        </p:nvSpPr>
        <p:spPr>
          <a:xfrm>
            <a:off x="40232" y="2910703"/>
            <a:ext cx="1160787" cy="349480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LocalPVFactory</a:t>
            </a:r>
            <a:endParaRPr lang="en-US" sz="1200" u="sng" dirty="0" smtClean="0"/>
          </a:p>
          <a:p>
            <a:endParaRPr lang="en-US" sz="1200" dirty="0" smtClean="0"/>
          </a:p>
        </p:txBody>
      </p:sp>
      <p:cxnSp>
        <p:nvCxnSpPr>
          <p:cNvPr id="73" name="Straight Arrow Connector 72"/>
          <p:cNvCxnSpPr>
            <a:stCxn id="43" idx="2"/>
            <a:endCxn id="30" idx="1"/>
          </p:cNvCxnSpPr>
          <p:nvPr/>
        </p:nvCxnSpPr>
        <p:spPr>
          <a:xfrm rot="16200000" flipH="1">
            <a:off x="452954" y="3427855"/>
            <a:ext cx="2042852" cy="1707508"/>
          </a:xfrm>
          <a:prstGeom prst="bentConnector2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Rectangle 31"/>
          <p:cNvSpPr/>
          <p:nvPr/>
        </p:nvSpPr>
        <p:spPr>
          <a:xfrm>
            <a:off x="2347816" y="2827791"/>
            <a:ext cx="810461" cy="518479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LocalPV</a:t>
            </a:r>
            <a:endParaRPr lang="en-US" sz="1200" u="sng" dirty="0" smtClean="0"/>
          </a:p>
        </p:txBody>
      </p:sp>
      <p:cxnSp>
        <p:nvCxnSpPr>
          <p:cNvPr id="51" name="Straight Arrow Connector 43"/>
          <p:cNvCxnSpPr>
            <a:stCxn id="20" idx="2"/>
            <a:endCxn id="30" idx="0"/>
          </p:cNvCxnSpPr>
          <p:nvPr/>
        </p:nvCxnSpPr>
        <p:spPr>
          <a:xfrm rot="5400000">
            <a:off x="2549997" y="4596051"/>
            <a:ext cx="406103" cy="1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4" name="Rectangle 53"/>
          <p:cNvSpPr/>
          <p:nvPr/>
        </p:nvSpPr>
        <p:spPr>
          <a:xfrm>
            <a:off x="1321643" y="2744528"/>
            <a:ext cx="685800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creates</a:t>
            </a:r>
          </a:p>
        </p:txBody>
      </p:sp>
      <p:cxnSp>
        <p:nvCxnSpPr>
          <p:cNvPr id="55" name="Straight Arrow Connector 54"/>
          <p:cNvCxnSpPr>
            <a:stCxn id="43" idx="3"/>
            <a:endCxn id="32" idx="1"/>
          </p:cNvCxnSpPr>
          <p:nvPr/>
        </p:nvCxnSpPr>
        <p:spPr>
          <a:xfrm>
            <a:off x="1201019" y="3085443"/>
            <a:ext cx="1146797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dash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2" name="Rectangle 81"/>
          <p:cNvSpPr/>
          <p:nvPr/>
        </p:nvSpPr>
        <p:spPr>
          <a:xfrm>
            <a:off x="2235540" y="2018903"/>
            <a:ext cx="1035024" cy="379503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Clients</a:t>
            </a:r>
          </a:p>
        </p:txBody>
      </p:sp>
      <p:sp>
        <p:nvSpPr>
          <p:cNvPr id="83" name="Rectangle 82"/>
          <p:cNvSpPr/>
          <p:nvPr/>
        </p:nvSpPr>
        <p:spPr>
          <a:xfrm>
            <a:off x="61816" y="0"/>
            <a:ext cx="3810000" cy="1371600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100" u="sng" dirty="0" smtClean="0"/>
              <a:t>Idea:</a:t>
            </a:r>
          </a:p>
          <a:p>
            <a:r>
              <a:rPr lang="en-US" sz="1100" dirty="0" smtClean="0"/>
              <a:t>Client code obtains individual instance of </a:t>
            </a:r>
            <a:r>
              <a:rPr lang="en-US" sz="1100" dirty="0" err="1" smtClean="0"/>
              <a:t>LocalPV</a:t>
            </a:r>
            <a:r>
              <a:rPr lang="en-US" sz="1100" dirty="0" smtClean="0"/>
              <a:t> or </a:t>
            </a:r>
            <a:r>
              <a:rPr lang="en-US" sz="1100" dirty="0" err="1" smtClean="0"/>
              <a:t>SimulatedPV</a:t>
            </a:r>
            <a:r>
              <a:rPr lang="en-US" sz="1100" dirty="0" smtClean="0"/>
              <a:t> </a:t>
            </a:r>
            <a:r>
              <a:rPr lang="en-US" sz="1100" dirty="0" smtClean="0"/>
              <a:t>which it can start/stop independent from other clients that might use a</a:t>
            </a:r>
            <a:r>
              <a:rPr lang="en-US" sz="1100" dirty="0" smtClean="0"/>
              <a:t> Value by </a:t>
            </a:r>
            <a:r>
              <a:rPr lang="en-US" sz="1100" dirty="0" smtClean="0"/>
              <a:t>the same name, while all refer to the same</a:t>
            </a:r>
            <a:r>
              <a:rPr lang="en-US" sz="1100" dirty="0" smtClean="0"/>
              <a:t> (</a:t>
            </a:r>
            <a:r>
              <a:rPr lang="en-US" sz="1100" dirty="0" err="1" smtClean="0"/>
              <a:t>Dynamic)Value</a:t>
            </a:r>
            <a:r>
              <a:rPr lang="en-US" sz="1100" dirty="0" smtClean="0"/>
              <a:t> </a:t>
            </a:r>
            <a:r>
              <a:rPr lang="en-US" sz="1100" dirty="0" smtClean="0"/>
              <a:t>and thus all clients receive updates for the same value whenever any of them writes to the</a:t>
            </a:r>
            <a:r>
              <a:rPr lang="en-US" sz="1100" dirty="0" smtClean="0"/>
              <a:t> local PV or when the dynamic value changes.</a:t>
            </a:r>
            <a:endParaRPr lang="en-US" sz="1100" dirty="0" smtClean="0"/>
          </a:p>
        </p:txBody>
      </p:sp>
      <p:cxnSp>
        <p:nvCxnSpPr>
          <p:cNvPr id="88" name="Straight Arrow Connector 87"/>
          <p:cNvCxnSpPr>
            <a:stCxn id="82" idx="1"/>
            <a:endCxn id="43" idx="0"/>
          </p:cNvCxnSpPr>
          <p:nvPr/>
        </p:nvCxnSpPr>
        <p:spPr>
          <a:xfrm rot="10800000" flipV="1">
            <a:off x="620626" y="2208655"/>
            <a:ext cx="1614914" cy="702048"/>
          </a:xfrm>
          <a:prstGeom prst="bentConnector2">
            <a:avLst/>
          </a:prstGeom>
          <a:ln w="3175" cap="flat" cmpd="sng" algn="ctr">
            <a:solidFill>
              <a:schemeClr val="accent1"/>
            </a:solidFill>
            <a:prstDash val="dash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3" name="Straight Arrow Connector 43"/>
          <p:cNvCxnSpPr>
            <a:stCxn id="82" idx="2"/>
            <a:endCxn id="32" idx="0"/>
          </p:cNvCxnSpPr>
          <p:nvPr/>
        </p:nvCxnSpPr>
        <p:spPr>
          <a:xfrm rot="5400000">
            <a:off x="2538358" y="2613096"/>
            <a:ext cx="429385" cy="5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2" name="Rectangle 101"/>
          <p:cNvSpPr/>
          <p:nvPr/>
        </p:nvSpPr>
        <p:spPr>
          <a:xfrm>
            <a:off x="3528916" y="4484878"/>
            <a:ext cx="685800" cy="441521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PV</a:t>
            </a:r>
            <a:endParaRPr lang="en-US" sz="1200" dirty="0" smtClean="0"/>
          </a:p>
        </p:txBody>
      </p:sp>
      <p:cxnSp>
        <p:nvCxnSpPr>
          <p:cNvPr id="103" name="Straight Arrow Connector 12"/>
          <p:cNvCxnSpPr>
            <a:stCxn id="20" idx="3"/>
            <a:endCxn id="102" idx="0"/>
          </p:cNvCxnSpPr>
          <p:nvPr/>
        </p:nvCxnSpPr>
        <p:spPr>
          <a:xfrm>
            <a:off x="3197642" y="4062652"/>
            <a:ext cx="674174" cy="422226"/>
          </a:xfrm>
          <a:prstGeom prst="bentConnector2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6" name="Rectangle 65"/>
          <p:cNvSpPr/>
          <p:nvPr/>
        </p:nvSpPr>
        <p:spPr>
          <a:xfrm>
            <a:off x="6794358" y="1960943"/>
            <a:ext cx="889188" cy="660697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BasicPV</a:t>
            </a:r>
            <a:endParaRPr lang="en-US" sz="1200" u="sng" dirty="0" smtClean="0"/>
          </a:p>
          <a:p>
            <a:r>
              <a:rPr lang="en-US" sz="1200" dirty="0" smtClean="0"/>
              <a:t>listeners</a:t>
            </a:r>
          </a:p>
          <a:p>
            <a:r>
              <a:rPr lang="en-US" sz="1200" dirty="0" smtClean="0"/>
              <a:t>running</a:t>
            </a:r>
          </a:p>
          <a:p>
            <a:endParaRPr lang="en-US" sz="1200" dirty="0" smtClean="0"/>
          </a:p>
        </p:txBody>
      </p:sp>
      <p:cxnSp>
        <p:nvCxnSpPr>
          <p:cNvPr id="67" name="Straight Arrow Connector 66"/>
          <p:cNvCxnSpPr>
            <a:stCxn id="72" idx="2"/>
            <a:endCxn id="66" idx="0"/>
          </p:cNvCxnSpPr>
          <p:nvPr/>
        </p:nvCxnSpPr>
        <p:spPr>
          <a:xfrm rot="5400000">
            <a:off x="7045939" y="1767923"/>
            <a:ext cx="386033" cy="6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8" name="Rectangle 67"/>
          <p:cNvSpPr/>
          <p:nvPr/>
        </p:nvSpPr>
        <p:spPr>
          <a:xfrm>
            <a:off x="6873839" y="4648200"/>
            <a:ext cx="849826" cy="1007863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Value</a:t>
            </a:r>
            <a:endParaRPr lang="en-US" sz="1200" u="sng" dirty="0" smtClean="0"/>
          </a:p>
          <a:p>
            <a:r>
              <a:rPr lang="en-US" sz="1200" dirty="0" smtClean="0"/>
              <a:t>name</a:t>
            </a:r>
          </a:p>
          <a:p>
            <a:r>
              <a:rPr lang="en-US" sz="1200" dirty="0" smtClean="0"/>
              <a:t>value</a:t>
            </a:r>
          </a:p>
          <a:p>
            <a:r>
              <a:rPr lang="en-US" sz="1200" dirty="0" smtClean="0"/>
              <a:t>listeners</a:t>
            </a:r>
          </a:p>
        </p:txBody>
      </p:sp>
      <p:sp>
        <p:nvSpPr>
          <p:cNvPr id="69" name="Rectangle 68"/>
          <p:cNvSpPr/>
          <p:nvPr/>
        </p:nvSpPr>
        <p:spPr>
          <a:xfrm>
            <a:off x="5185581" y="4809629"/>
            <a:ext cx="785716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err="1" smtClean="0"/>
              <a:t>HashMap</a:t>
            </a:r>
            <a:endParaRPr lang="en-US" sz="1200" dirty="0" smtClean="0"/>
          </a:p>
        </p:txBody>
      </p:sp>
      <p:sp>
        <p:nvSpPr>
          <p:cNvPr id="70" name="Rectangle 69"/>
          <p:cNvSpPr/>
          <p:nvPr/>
        </p:nvSpPr>
        <p:spPr>
          <a:xfrm>
            <a:off x="4121420" y="1139343"/>
            <a:ext cx="1565503" cy="349480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SimulatedPVFactory</a:t>
            </a:r>
            <a:endParaRPr lang="en-US" sz="1200" u="sng" dirty="0" smtClean="0"/>
          </a:p>
          <a:p>
            <a:endParaRPr lang="en-US" sz="1200" dirty="0" smtClean="0"/>
          </a:p>
        </p:txBody>
      </p:sp>
      <p:cxnSp>
        <p:nvCxnSpPr>
          <p:cNvPr id="71" name="Straight Arrow Connector 72"/>
          <p:cNvCxnSpPr>
            <a:stCxn id="70" idx="2"/>
            <a:endCxn id="68" idx="1"/>
          </p:cNvCxnSpPr>
          <p:nvPr/>
        </p:nvCxnSpPr>
        <p:spPr>
          <a:xfrm rot="16200000" flipH="1">
            <a:off x="4057351" y="2335643"/>
            <a:ext cx="3663309" cy="1969667"/>
          </a:xfrm>
          <a:prstGeom prst="bentConnector2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2" name="Rectangle 71"/>
          <p:cNvSpPr/>
          <p:nvPr/>
        </p:nvSpPr>
        <p:spPr>
          <a:xfrm>
            <a:off x="6721448" y="1056431"/>
            <a:ext cx="1035020" cy="518479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SimulatedPV</a:t>
            </a:r>
            <a:endParaRPr lang="en-US" sz="1200" u="sng" dirty="0" smtClean="0"/>
          </a:p>
        </p:txBody>
      </p:sp>
      <p:cxnSp>
        <p:nvCxnSpPr>
          <p:cNvPr id="74" name="Straight Arrow Connector 43"/>
          <p:cNvCxnSpPr>
            <a:stCxn id="66" idx="2"/>
            <a:endCxn id="113" idx="0"/>
          </p:cNvCxnSpPr>
          <p:nvPr/>
        </p:nvCxnSpPr>
        <p:spPr>
          <a:xfrm rot="16200000" flipH="1">
            <a:off x="7214609" y="2645982"/>
            <a:ext cx="533399" cy="484713"/>
          </a:xfrm>
          <a:prstGeom prst="bentConnector3">
            <a:avLst>
              <a:gd name="adj1" fmla="val 50000"/>
            </a:avLst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5" name="Rectangle 74"/>
          <p:cNvSpPr/>
          <p:nvPr/>
        </p:nvSpPr>
        <p:spPr>
          <a:xfrm>
            <a:off x="5807547" y="973168"/>
            <a:ext cx="685800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dirty="0" smtClean="0"/>
              <a:t>creates</a:t>
            </a:r>
          </a:p>
        </p:txBody>
      </p:sp>
      <p:cxnSp>
        <p:nvCxnSpPr>
          <p:cNvPr id="76" name="Straight Arrow Connector 75"/>
          <p:cNvCxnSpPr>
            <a:stCxn id="70" idx="3"/>
            <a:endCxn id="72" idx="1"/>
          </p:cNvCxnSpPr>
          <p:nvPr/>
        </p:nvCxnSpPr>
        <p:spPr>
          <a:xfrm>
            <a:off x="5686923" y="1314083"/>
            <a:ext cx="1034525" cy="1588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dash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7" name="Rectangle 76"/>
          <p:cNvSpPr/>
          <p:nvPr/>
        </p:nvSpPr>
        <p:spPr>
          <a:xfrm>
            <a:off x="6721444" y="247543"/>
            <a:ext cx="1035024" cy="379503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Clients</a:t>
            </a:r>
          </a:p>
        </p:txBody>
      </p:sp>
      <p:cxnSp>
        <p:nvCxnSpPr>
          <p:cNvPr id="78" name="Straight Arrow Connector 87"/>
          <p:cNvCxnSpPr>
            <a:stCxn id="77" idx="1"/>
            <a:endCxn id="70" idx="0"/>
          </p:cNvCxnSpPr>
          <p:nvPr/>
        </p:nvCxnSpPr>
        <p:spPr>
          <a:xfrm rot="10800000" flipV="1">
            <a:off x="4904172" y="437295"/>
            <a:ext cx="1817272" cy="702048"/>
          </a:xfrm>
          <a:prstGeom prst="bentConnector2">
            <a:avLst/>
          </a:prstGeom>
          <a:ln w="3175" cap="flat" cmpd="sng" algn="ctr">
            <a:solidFill>
              <a:schemeClr val="accent1"/>
            </a:solidFill>
            <a:prstDash val="dash"/>
            <a:round/>
            <a:headEnd type="diamond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43"/>
          <p:cNvCxnSpPr>
            <a:stCxn id="77" idx="2"/>
            <a:endCxn id="72" idx="0"/>
          </p:cNvCxnSpPr>
          <p:nvPr/>
        </p:nvCxnSpPr>
        <p:spPr>
          <a:xfrm rot="16200000" flipH="1">
            <a:off x="7024265" y="841737"/>
            <a:ext cx="429385" cy="2"/>
          </a:xfrm>
          <a:prstGeom prst="straightConnector1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0" name="Rectangle 79"/>
          <p:cNvSpPr/>
          <p:nvPr/>
        </p:nvSpPr>
        <p:spPr>
          <a:xfrm>
            <a:off x="8014820" y="2514600"/>
            <a:ext cx="685800" cy="441521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smtClean="0"/>
              <a:t>PV</a:t>
            </a:r>
            <a:endParaRPr lang="en-US" sz="1200" dirty="0" smtClean="0"/>
          </a:p>
        </p:txBody>
      </p:sp>
      <p:cxnSp>
        <p:nvCxnSpPr>
          <p:cNvPr id="81" name="Straight Arrow Connector 12"/>
          <p:cNvCxnSpPr>
            <a:stCxn id="66" idx="3"/>
            <a:endCxn id="80" idx="0"/>
          </p:cNvCxnSpPr>
          <p:nvPr/>
        </p:nvCxnSpPr>
        <p:spPr>
          <a:xfrm>
            <a:off x="7683546" y="2291292"/>
            <a:ext cx="674174" cy="223308"/>
          </a:xfrm>
          <a:prstGeom prst="bentConnector2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104" idx="2"/>
            <a:endCxn id="68" idx="0"/>
          </p:cNvCxnSpPr>
          <p:nvPr/>
        </p:nvCxnSpPr>
        <p:spPr>
          <a:xfrm rot="5400000">
            <a:off x="7135598" y="4485045"/>
            <a:ext cx="326309" cy="1588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4" name="Rectangle 103"/>
          <p:cNvSpPr/>
          <p:nvPr/>
        </p:nvSpPr>
        <p:spPr>
          <a:xfrm>
            <a:off x="6701708" y="3803412"/>
            <a:ext cx="1194088" cy="518479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DynamicValue</a:t>
            </a:r>
            <a:endParaRPr lang="en-US" sz="1200" u="sng" dirty="0" smtClean="0"/>
          </a:p>
          <a:p>
            <a:r>
              <a:rPr lang="en-US" sz="1200" dirty="0" smtClean="0"/>
              <a:t>update thread</a:t>
            </a:r>
            <a:endParaRPr lang="en-US" sz="1200" u="sng" dirty="0" smtClean="0"/>
          </a:p>
        </p:txBody>
      </p:sp>
      <p:cxnSp>
        <p:nvCxnSpPr>
          <p:cNvPr id="107" name="Straight Arrow Connector 106"/>
          <p:cNvCxnSpPr>
            <a:stCxn id="113" idx="2"/>
          </p:cNvCxnSpPr>
          <p:nvPr/>
        </p:nvCxnSpPr>
        <p:spPr>
          <a:xfrm rot="5400000">
            <a:off x="7610591" y="3690339"/>
            <a:ext cx="226149" cy="1588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8" name="Rectangle 107"/>
          <p:cNvSpPr/>
          <p:nvPr/>
        </p:nvSpPr>
        <p:spPr>
          <a:xfrm>
            <a:off x="6253181" y="3155039"/>
            <a:ext cx="936541" cy="422226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NoiseValue</a:t>
            </a:r>
            <a:endParaRPr lang="en-US" sz="1200" u="sng" dirty="0" smtClean="0"/>
          </a:p>
        </p:txBody>
      </p:sp>
      <p:sp>
        <p:nvSpPr>
          <p:cNvPr id="113" name="Rectangle 112"/>
          <p:cNvSpPr/>
          <p:nvPr/>
        </p:nvSpPr>
        <p:spPr>
          <a:xfrm>
            <a:off x="7255394" y="3155039"/>
            <a:ext cx="936541" cy="422226"/>
          </a:xfrm>
          <a:prstGeom prst="rect">
            <a:avLst/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u="sng" dirty="0" err="1" smtClean="0"/>
              <a:t>SineValue</a:t>
            </a:r>
            <a:endParaRPr lang="en-US" sz="1200" u="sng" dirty="0" smtClean="0"/>
          </a:p>
        </p:txBody>
      </p:sp>
      <p:cxnSp>
        <p:nvCxnSpPr>
          <p:cNvPr id="126" name="Straight Arrow Connector 125"/>
          <p:cNvCxnSpPr/>
          <p:nvPr/>
        </p:nvCxnSpPr>
        <p:spPr>
          <a:xfrm rot="5400000">
            <a:off x="6761559" y="3690340"/>
            <a:ext cx="226149" cy="1588"/>
          </a:xfrm>
          <a:prstGeom prst="straightConnector1">
            <a:avLst/>
          </a:prstGeom>
          <a:ln w="38100" cap="rnd" cmpd="dbl" algn="ctr">
            <a:solidFill>
              <a:schemeClr val="accent1"/>
            </a:solidFill>
            <a:prstDash val="solid"/>
            <a:round/>
            <a:headEnd type="none" w="med" len="med"/>
            <a:tailEnd type="triangle" w="lg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8" name="Straight Arrow Connector 43"/>
          <p:cNvCxnSpPr>
            <a:stCxn id="66" idx="2"/>
            <a:endCxn id="108" idx="0"/>
          </p:cNvCxnSpPr>
          <p:nvPr/>
        </p:nvCxnSpPr>
        <p:spPr>
          <a:xfrm rot="5400000">
            <a:off x="6713503" y="2629589"/>
            <a:ext cx="533399" cy="517500"/>
          </a:xfrm>
          <a:prstGeom prst="bentConnector3">
            <a:avLst>
              <a:gd name="adj1" fmla="val 50000"/>
            </a:avLst>
          </a:prstGeom>
          <a:ln w="3175" cap="flat" cmpd="sng" algn="ctr">
            <a:solidFill>
              <a:schemeClr val="accent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31" name="Rectangle 130"/>
          <p:cNvSpPr/>
          <p:nvPr/>
        </p:nvSpPr>
        <p:spPr>
          <a:xfrm>
            <a:off x="6903143" y="2656539"/>
            <a:ext cx="785716" cy="342503"/>
          </a:xfrm>
          <a:prstGeom prst="rect">
            <a:avLst/>
          </a:prstGeom>
          <a:noFill/>
          <a:ln w="3175" cap="flat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1200" i="1" dirty="0" smtClean="0"/>
              <a:t>one of..</a:t>
            </a:r>
            <a:endParaRPr lang="en-US" sz="1200" i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355</TotalTime>
  <Words>102</Words>
  <Application>Microsoft Macintosh PowerPoint</Application>
  <PresentationFormat>On-screen Show (4:3)</PresentationFormat>
  <Paragraphs>33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SNS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Kasemir Kay</dc:creator>
  <cp:lastModifiedBy>Kasemir Kay</cp:lastModifiedBy>
  <cp:revision>67</cp:revision>
  <dcterms:created xsi:type="dcterms:W3CDTF">2009-07-07T18:17:25Z</dcterms:created>
  <dcterms:modified xsi:type="dcterms:W3CDTF">2009-07-07T18:51:45Z</dcterms:modified>
</cp:coreProperties>
</file>

<file path=docProps/thumbnail.jpeg>
</file>