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6.xml" ContentType="application/vnd.openxmlformats-officedocument.presentationml.slideLayout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docProps/app.xml" ContentType="application/vnd.openxmlformats-officedocument.extended-properties+xml"/>
  <Default Extension="rels" ContentType="application/vnd.openxmlformats-package.relationship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179" d="100"/>
          <a:sy n="179" d="100"/>
        </p:scale>
        <p:origin x="-15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6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0F932F-E79B-AF4D-9E2E-ABABD1691287}" type="datetimeFigureOut">
              <a:rPr lang="en-US" smtClean="0"/>
              <a:pPr/>
              <a:t>12/10/08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/>
          <p:cNvSpPr/>
          <p:nvPr/>
        </p:nvSpPr>
        <p:spPr>
          <a:xfrm>
            <a:off x="7060512" y="4116386"/>
            <a:ext cx="1666280" cy="724297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AlarmTreePosition</a:t>
            </a:r>
            <a:endParaRPr lang="en-US" sz="1200" u="sng" dirty="0" smtClean="0"/>
          </a:p>
          <a:p>
            <a:r>
              <a:rPr lang="en-US" sz="1200" dirty="0" smtClean="0"/>
              <a:t>Root, Area, System, PV</a:t>
            </a:r>
          </a:p>
        </p:txBody>
      </p:sp>
      <p:sp>
        <p:nvSpPr>
          <p:cNvPr id="20" name="Rectangle 19"/>
          <p:cNvSpPr/>
          <p:nvPr/>
        </p:nvSpPr>
        <p:spPr>
          <a:xfrm>
            <a:off x="3674665" y="3088085"/>
            <a:ext cx="1181105" cy="441521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AlarmTreeRoot</a:t>
            </a:r>
            <a:endParaRPr lang="en-US" sz="1200" dirty="0" smtClean="0"/>
          </a:p>
        </p:txBody>
      </p:sp>
      <p:sp>
        <p:nvSpPr>
          <p:cNvPr id="35" name="Rectangle 34"/>
          <p:cNvSpPr/>
          <p:nvPr/>
        </p:nvSpPr>
        <p:spPr>
          <a:xfrm>
            <a:off x="5089428" y="3088085"/>
            <a:ext cx="1590084" cy="441522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AlarmTreeComponent</a:t>
            </a:r>
            <a:endParaRPr lang="en-US" sz="1200" u="sng" dirty="0" smtClean="0"/>
          </a:p>
          <a:p>
            <a:endParaRPr lang="en-US" sz="1200" dirty="0" smtClean="0"/>
          </a:p>
        </p:txBody>
      </p:sp>
      <p:sp>
        <p:nvSpPr>
          <p:cNvPr id="49" name="Rectangle 48"/>
          <p:cNvSpPr/>
          <p:nvPr/>
        </p:nvSpPr>
        <p:spPr>
          <a:xfrm>
            <a:off x="5179618" y="3868935"/>
            <a:ext cx="1409702" cy="1219200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AlarmTree</a:t>
            </a:r>
            <a:endParaRPr lang="en-US" sz="1200" u="sng" dirty="0" smtClean="0"/>
          </a:p>
          <a:p>
            <a:r>
              <a:rPr lang="en-US" sz="1200" dirty="0" smtClean="0"/>
              <a:t>name</a:t>
            </a:r>
          </a:p>
          <a:p>
            <a:r>
              <a:rPr lang="en-US" sz="1200" dirty="0" smtClean="0"/>
              <a:t>path</a:t>
            </a:r>
          </a:p>
          <a:p>
            <a:r>
              <a:rPr lang="en-US" sz="1200" dirty="0" smtClean="0"/>
              <a:t>guidance</a:t>
            </a:r>
          </a:p>
          <a:p>
            <a:r>
              <a:rPr lang="en-US" sz="1200" dirty="0" smtClean="0"/>
              <a:t>displays</a:t>
            </a:r>
          </a:p>
          <a:p>
            <a:r>
              <a:rPr lang="en-US" sz="1200" dirty="0" smtClean="0"/>
              <a:t>commands</a:t>
            </a:r>
          </a:p>
        </p:txBody>
      </p:sp>
      <p:cxnSp>
        <p:nvCxnSpPr>
          <p:cNvPr id="50" name="Straight Arrow Connector 49"/>
          <p:cNvCxnSpPr>
            <a:stCxn id="20" idx="2"/>
          </p:cNvCxnSpPr>
          <p:nvPr/>
        </p:nvCxnSpPr>
        <p:spPr>
          <a:xfrm rot="16200000" flipH="1">
            <a:off x="4552753" y="3242071"/>
            <a:ext cx="339330" cy="914400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>
            <a:stCxn id="35" idx="2"/>
            <a:endCxn id="49" idx="0"/>
          </p:cNvCxnSpPr>
          <p:nvPr/>
        </p:nvCxnSpPr>
        <p:spPr>
          <a:xfrm rot="5400000">
            <a:off x="5714806" y="3699271"/>
            <a:ext cx="339328" cy="1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1" name="Straight Arrow Connector 50"/>
          <p:cNvCxnSpPr>
            <a:stCxn id="49" idx="3"/>
            <a:endCxn id="15" idx="1"/>
          </p:cNvCxnSpPr>
          <p:nvPr/>
        </p:nvCxnSpPr>
        <p:spPr>
          <a:xfrm>
            <a:off x="6589320" y="4478535"/>
            <a:ext cx="471192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7060512" y="3088085"/>
            <a:ext cx="1181105" cy="745528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AlarmTreePV</a:t>
            </a:r>
            <a:endParaRPr lang="en-US" sz="1200" u="sng" dirty="0" smtClean="0"/>
          </a:p>
          <a:p>
            <a:r>
              <a:rPr lang="en-US" sz="1200" dirty="0" smtClean="0"/>
              <a:t>latching, enabling, …</a:t>
            </a:r>
            <a:endParaRPr lang="en-US" sz="1200" dirty="0" smtClean="0"/>
          </a:p>
        </p:txBody>
      </p:sp>
      <p:sp>
        <p:nvSpPr>
          <p:cNvPr id="12" name="Rectangle 11"/>
          <p:cNvSpPr/>
          <p:nvPr/>
        </p:nvSpPr>
        <p:spPr>
          <a:xfrm>
            <a:off x="3441007" y="1777007"/>
            <a:ext cx="1648421" cy="593921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AlarmClientModelRoot</a:t>
            </a:r>
            <a:endParaRPr lang="en-US" sz="1200" u="sng" dirty="0" smtClean="0"/>
          </a:p>
          <a:p>
            <a:r>
              <a:rPr lang="en-US" sz="1200" dirty="0" smtClean="0"/>
              <a:t>----</a:t>
            </a:r>
          </a:p>
        </p:txBody>
      </p:sp>
      <p:cxnSp>
        <p:nvCxnSpPr>
          <p:cNvPr id="13" name="Straight Arrow Connector 12"/>
          <p:cNvCxnSpPr>
            <a:stCxn id="12" idx="2"/>
            <a:endCxn id="20" idx="0"/>
          </p:cNvCxnSpPr>
          <p:nvPr/>
        </p:nvCxnSpPr>
        <p:spPr>
          <a:xfrm rot="5400000">
            <a:off x="3906640" y="2729506"/>
            <a:ext cx="717157" cy="1588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11" idx="1"/>
          </p:cNvCxnSpPr>
          <p:nvPr/>
        </p:nvCxnSpPr>
        <p:spPr>
          <a:xfrm rot="10800000" flipV="1">
            <a:off x="6589320" y="3460848"/>
            <a:ext cx="471192" cy="408087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Rectangle 29"/>
          <p:cNvSpPr/>
          <p:nvPr/>
        </p:nvSpPr>
        <p:spPr>
          <a:xfrm>
            <a:off x="978891" y="1777007"/>
            <a:ext cx="1648421" cy="593921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AlarmClientModel</a:t>
            </a:r>
            <a:endParaRPr lang="en-US" sz="1200" u="sng" dirty="0" smtClean="0"/>
          </a:p>
          <a:p>
            <a:r>
              <a:rPr lang="en-US" sz="1200" dirty="0" smtClean="0"/>
              <a:t>JMS</a:t>
            </a:r>
            <a:endParaRPr lang="en-US" sz="1200" dirty="0" smtClean="0"/>
          </a:p>
        </p:txBody>
      </p:sp>
      <p:cxnSp>
        <p:nvCxnSpPr>
          <p:cNvPr id="31" name="Straight Arrow Connector 30"/>
          <p:cNvCxnSpPr>
            <a:stCxn id="30" idx="3"/>
            <a:endCxn id="12" idx="1"/>
          </p:cNvCxnSpPr>
          <p:nvPr/>
        </p:nvCxnSpPr>
        <p:spPr>
          <a:xfrm>
            <a:off x="2627312" y="2073968"/>
            <a:ext cx="813695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Rectangle 40"/>
          <p:cNvSpPr/>
          <p:nvPr/>
        </p:nvSpPr>
        <p:spPr>
          <a:xfrm>
            <a:off x="2627313" y="1733053"/>
            <a:ext cx="949030" cy="342503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err="1" smtClean="0"/>
              <a:t>config_tree</a:t>
            </a:r>
            <a:endParaRPr lang="en-US" sz="1200" dirty="0" smtClean="0"/>
          </a:p>
        </p:txBody>
      </p:sp>
      <p:sp>
        <p:nvSpPr>
          <p:cNvPr id="43" name="Rectangle 42"/>
          <p:cNvSpPr/>
          <p:nvPr/>
        </p:nvSpPr>
        <p:spPr>
          <a:xfrm>
            <a:off x="978891" y="2783285"/>
            <a:ext cx="1648421" cy="593921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AlarmConfiguration</a:t>
            </a:r>
            <a:endParaRPr lang="en-US" sz="1200" u="sng" dirty="0" smtClean="0"/>
          </a:p>
          <a:p>
            <a:r>
              <a:rPr lang="en-US" sz="1200" dirty="0" smtClean="0"/>
              <a:t>RDB</a:t>
            </a:r>
            <a:endParaRPr lang="en-US" sz="1200" dirty="0" smtClean="0"/>
          </a:p>
          <a:p>
            <a:r>
              <a:rPr lang="en-US" sz="1200" dirty="0" smtClean="0"/>
              <a:t>----</a:t>
            </a:r>
          </a:p>
        </p:txBody>
      </p:sp>
      <p:sp>
        <p:nvSpPr>
          <p:cNvPr id="48" name="Rectangle 47"/>
          <p:cNvSpPr/>
          <p:nvPr/>
        </p:nvSpPr>
        <p:spPr>
          <a:xfrm>
            <a:off x="2890543" y="2612033"/>
            <a:ext cx="685800" cy="342503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creates</a:t>
            </a:r>
            <a:endParaRPr lang="en-US" sz="1200" dirty="0" smtClean="0"/>
          </a:p>
        </p:txBody>
      </p:sp>
      <p:cxnSp>
        <p:nvCxnSpPr>
          <p:cNvPr id="52" name="Straight Arrow Connector 51"/>
          <p:cNvCxnSpPr/>
          <p:nvPr/>
        </p:nvCxnSpPr>
        <p:spPr>
          <a:xfrm flipV="1">
            <a:off x="2627312" y="2371721"/>
            <a:ext cx="813695" cy="41235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dash"/>
            <a:round/>
            <a:headEnd type="diamond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7" name="Straight Arrow Connector 56"/>
          <p:cNvCxnSpPr>
            <a:stCxn id="30" idx="2"/>
            <a:endCxn id="43" idx="0"/>
          </p:cNvCxnSpPr>
          <p:nvPr/>
        </p:nvCxnSpPr>
        <p:spPr>
          <a:xfrm rot="5400000">
            <a:off x="1596924" y="2577106"/>
            <a:ext cx="412357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8" name="Rectangle 57"/>
          <p:cNvSpPr/>
          <p:nvPr/>
        </p:nvSpPr>
        <p:spPr>
          <a:xfrm>
            <a:off x="1142603" y="2440782"/>
            <a:ext cx="661294" cy="342503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err="1" smtClean="0"/>
              <a:t>config</a:t>
            </a:r>
            <a:endParaRPr lang="en-US" sz="1200" dirty="0" smtClean="0"/>
          </a:p>
          <a:p>
            <a:endParaRPr lang="en-US" sz="1200" dirty="0" smtClean="0"/>
          </a:p>
        </p:txBody>
      </p:sp>
      <p:cxnSp>
        <p:nvCxnSpPr>
          <p:cNvPr id="64" name="Straight Arrow Connector 63"/>
          <p:cNvCxnSpPr/>
          <p:nvPr/>
        </p:nvCxnSpPr>
        <p:spPr>
          <a:xfrm>
            <a:off x="2627312" y="2784079"/>
            <a:ext cx="1047353" cy="304800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dash"/>
            <a:round/>
            <a:headEnd type="diamond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270</TotalTime>
  <Words>38</Words>
  <Application>Microsoft Macintosh PowerPoint</Application>
  <PresentationFormat>On-screen Show (4:3)</PresentationFormat>
  <Paragraphs>22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SNS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Kasemir Kay</dc:creator>
  <cp:lastModifiedBy>Kasemir Kay</cp:lastModifiedBy>
  <cp:revision>39</cp:revision>
  <dcterms:created xsi:type="dcterms:W3CDTF">2008-12-10T20:08:53Z</dcterms:created>
  <dcterms:modified xsi:type="dcterms:W3CDTF">2008-12-10T20:21:52Z</dcterms:modified>
</cp:coreProperties>
</file>

<file path=docProps/thumbnail.jpeg>
</file>