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Objects="1">
      <p:cViewPr varScale="1">
        <p:scale>
          <a:sx n="153" d="100"/>
          <a:sy n="153" d="100"/>
        </p:scale>
        <p:origin x="-64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0F932F-E79B-AF4D-9E2E-ABABD1691287}" type="datetimeFigureOut">
              <a:rPr lang="en-US" smtClean="0"/>
              <a:pPr/>
              <a:t>1/24/11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696200" y="524619"/>
            <a:ext cx="1143000" cy="838200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SeverityLevel</a:t>
            </a:r>
          </a:p>
          <a:p>
            <a:r>
              <a:rPr lang="en-US" sz="1200" dirty="0" smtClean="0"/>
              <a:t>display order</a:t>
            </a:r>
          </a:p>
          <a:p>
            <a:r>
              <a:rPr lang="en-US" sz="1200" dirty="0" smtClean="0"/>
              <a:t>update order </a:t>
            </a:r>
          </a:p>
          <a:p>
            <a:r>
              <a:rPr lang="en-US" sz="1200" dirty="0" smtClean="0"/>
              <a:t>color</a:t>
            </a:r>
            <a:endParaRPr lang="en-US" sz="1200" dirty="0"/>
          </a:p>
        </p:txBody>
      </p:sp>
      <p:sp>
        <p:nvSpPr>
          <p:cNvPr id="5" name="Rectangle 4"/>
          <p:cNvSpPr/>
          <p:nvPr/>
        </p:nvSpPr>
        <p:spPr>
          <a:xfrm>
            <a:off x="5867400" y="446831"/>
            <a:ext cx="1143000" cy="990600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AlarmState</a:t>
            </a:r>
          </a:p>
          <a:p>
            <a:r>
              <a:rPr lang="en-US" sz="1200" dirty="0" smtClean="0"/>
              <a:t>message</a:t>
            </a:r>
          </a:p>
          <a:p>
            <a:r>
              <a:rPr lang="en-US" sz="1200" dirty="0" smtClean="0"/>
              <a:t>value</a:t>
            </a:r>
          </a:p>
          <a:p>
            <a:r>
              <a:rPr lang="en-US" sz="1200" dirty="0" smtClean="0"/>
              <a:t>time</a:t>
            </a:r>
            <a:endParaRPr lang="en-US" sz="1200" dirty="0"/>
          </a:p>
        </p:txBody>
      </p:sp>
      <p:cxnSp>
        <p:nvCxnSpPr>
          <p:cNvPr id="7" name="Straight Arrow Connector 6"/>
          <p:cNvCxnSpPr>
            <a:stCxn id="5" idx="3"/>
            <a:endCxn id="4" idx="1"/>
          </p:cNvCxnSpPr>
          <p:nvPr/>
        </p:nvCxnSpPr>
        <p:spPr>
          <a:xfrm>
            <a:off x="7010400" y="942131"/>
            <a:ext cx="685800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7010400" y="638919"/>
            <a:ext cx="685800" cy="304800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severity</a:t>
            </a:r>
            <a:endParaRPr lang="en-US" sz="1200" dirty="0"/>
          </a:p>
        </p:txBody>
      </p:sp>
      <p:sp>
        <p:nvSpPr>
          <p:cNvPr id="15" name="Rectangle 14"/>
          <p:cNvSpPr/>
          <p:nvPr/>
        </p:nvSpPr>
        <p:spPr>
          <a:xfrm>
            <a:off x="4038600" y="334119"/>
            <a:ext cx="1143000" cy="1219200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AlarmLogic</a:t>
            </a:r>
          </a:p>
          <a:p>
            <a:r>
              <a:rPr lang="en-US" sz="1200" dirty="0" smtClean="0"/>
              <a:t>enabled</a:t>
            </a:r>
          </a:p>
          <a:p>
            <a:r>
              <a:rPr lang="en-US" sz="1200" dirty="0" smtClean="0"/>
              <a:t>annunciating</a:t>
            </a:r>
          </a:p>
          <a:p>
            <a:r>
              <a:rPr lang="en-US" sz="1200" dirty="0" smtClean="0"/>
              <a:t>latching</a:t>
            </a:r>
          </a:p>
          <a:p>
            <a:r>
              <a:rPr lang="en-US" sz="1200" dirty="0" smtClean="0"/>
              <a:t>delay, count</a:t>
            </a:r>
          </a:p>
          <a:p>
            <a:r>
              <a:rPr lang="en-US" sz="1200" dirty="0" smtClean="0"/>
              <a:t>listeners</a:t>
            </a:r>
            <a:endParaRPr lang="en-US" sz="1200" dirty="0"/>
          </a:p>
        </p:txBody>
      </p:sp>
      <p:cxnSp>
        <p:nvCxnSpPr>
          <p:cNvPr id="16" name="Straight Arrow Connector 15"/>
          <p:cNvCxnSpPr>
            <a:stCxn id="15" idx="3"/>
            <a:endCxn id="5" idx="1"/>
          </p:cNvCxnSpPr>
          <p:nvPr/>
        </p:nvCxnSpPr>
        <p:spPr>
          <a:xfrm flipV="1">
            <a:off x="5181600" y="942131"/>
            <a:ext cx="685800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Rectangle 16"/>
          <p:cNvSpPr/>
          <p:nvPr/>
        </p:nvSpPr>
        <p:spPr>
          <a:xfrm>
            <a:off x="5181600" y="523031"/>
            <a:ext cx="685800" cy="419100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current, active</a:t>
            </a:r>
            <a:endParaRPr lang="en-US" sz="1200" dirty="0"/>
          </a:p>
        </p:txBody>
      </p:sp>
      <p:sp>
        <p:nvSpPr>
          <p:cNvPr id="23" name="Rectangle 22"/>
          <p:cNvSpPr/>
          <p:nvPr/>
        </p:nvSpPr>
        <p:spPr>
          <a:xfrm>
            <a:off x="3886994" y="1894631"/>
            <a:ext cx="1447800" cy="915988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AlarmPV</a:t>
            </a:r>
            <a:endParaRPr lang="en-US" sz="1200" u="sng" dirty="0" smtClean="0"/>
          </a:p>
          <a:p>
            <a:r>
              <a:rPr lang="en-US" sz="1200" dirty="0" smtClean="0"/>
              <a:t>description</a:t>
            </a:r>
          </a:p>
          <a:p>
            <a:r>
              <a:rPr lang="en-US" sz="1200" dirty="0" smtClean="0"/>
              <a:t>pv: CSS PV</a:t>
            </a:r>
          </a:p>
          <a:p>
            <a:endParaRPr lang="en-US" sz="1200" dirty="0"/>
          </a:p>
        </p:txBody>
      </p:sp>
      <p:cxnSp>
        <p:nvCxnSpPr>
          <p:cNvPr id="24" name="Straight Arrow Connector 23"/>
          <p:cNvCxnSpPr>
            <a:stCxn id="23" idx="2"/>
            <a:endCxn id="43" idx="0"/>
          </p:cNvCxnSpPr>
          <p:nvPr/>
        </p:nvCxnSpPr>
        <p:spPr>
          <a:xfrm rot="16200000" flipH="1">
            <a:off x="5558009" y="1863504"/>
            <a:ext cx="618782" cy="2513012"/>
          </a:xfrm>
          <a:prstGeom prst="bentConnector3">
            <a:avLst>
              <a:gd name="adj1" fmla="val 50000"/>
            </a:avLst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" name="Rectangle 36"/>
          <p:cNvSpPr/>
          <p:nvPr/>
        </p:nvSpPr>
        <p:spPr>
          <a:xfrm>
            <a:off x="6400800" y="1839863"/>
            <a:ext cx="990600" cy="1025524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Filter</a:t>
            </a:r>
          </a:p>
          <a:p>
            <a:r>
              <a:rPr lang="en-US" sz="1200" dirty="0" smtClean="0"/>
              <a:t>formula</a:t>
            </a:r>
          </a:p>
          <a:p>
            <a:r>
              <a:rPr lang="en-US" sz="1200" dirty="0" smtClean="0"/>
              <a:t>pv[]: CSS PV</a:t>
            </a:r>
          </a:p>
          <a:p>
            <a:r>
              <a:rPr lang="en-US" sz="1200" dirty="0" smtClean="0"/>
              <a:t>----</a:t>
            </a:r>
          </a:p>
          <a:p>
            <a:r>
              <a:rPr lang="en-US" sz="1200" dirty="0" smtClean="0"/>
              <a:t>evaluate()</a:t>
            </a:r>
            <a:endParaRPr lang="en-US" sz="1200" dirty="0"/>
          </a:p>
        </p:txBody>
      </p:sp>
      <p:cxnSp>
        <p:nvCxnSpPr>
          <p:cNvPr id="38" name="Straight Arrow Connector 37"/>
          <p:cNvCxnSpPr>
            <a:stCxn id="23" idx="3"/>
            <a:endCxn id="37" idx="1"/>
          </p:cNvCxnSpPr>
          <p:nvPr/>
        </p:nvCxnSpPr>
        <p:spPr>
          <a:xfrm>
            <a:off x="5334794" y="2352625"/>
            <a:ext cx="1066006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Rectangle 40"/>
          <p:cNvSpPr/>
          <p:nvPr/>
        </p:nvSpPr>
        <p:spPr>
          <a:xfrm>
            <a:off x="5334794" y="1896219"/>
            <a:ext cx="837406" cy="456406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filter</a:t>
            </a:r>
          </a:p>
          <a:p>
            <a:r>
              <a:rPr lang="en-US" sz="1200" dirty="0" smtClean="0"/>
              <a:t>(optional)</a:t>
            </a:r>
            <a:endParaRPr lang="en-US" sz="1200" dirty="0"/>
          </a:p>
        </p:txBody>
      </p:sp>
      <p:sp>
        <p:nvSpPr>
          <p:cNvPr id="45" name="Rectangle 44"/>
          <p:cNvSpPr/>
          <p:nvPr/>
        </p:nvSpPr>
        <p:spPr>
          <a:xfrm>
            <a:off x="1598612" y="2568574"/>
            <a:ext cx="1447800" cy="1182688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AlarmServer</a:t>
            </a:r>
          </a:p>
          <a:p>
            <a:r>
              <a:rPr lang="en-US" sz="1200" dirty="0" smtClean="0"/>
              <a:t>RDB</a:t>
            </a:r>
          </a:p>
          <a:p>
            <a:r>
              <a:rPr lang="en-US" sz="1200" dirty="0" smtClean="0"/>
              <a:t>----</a:t>
            </a:r>
          </a:p>
          <a:p>
            <a:r>
              <a:rPr lang="en-US" sz="1200" dirty="0" smtClean="0"/>
              <a:t>readConfig()</a:t>
            </a:r>
          </a:p>
          <a:p>
            <a:r>
              <a:rPr lang="en-US" sz="1200" dirty="0" smtClean="0"/>
              <a:t>start(), stop()</a:t>
            </a:r>
            <a:endParaRPr lang="en-US" sz="1200" dirty="0"/>
          </a:p>
        </p:txBody>
      </p:sp>
      <p:cxnSp>
        <p:nvCxnSpPr>
          <p:cNvPr id="46" name="Straight Arrow Connector 45"/>
          <p:cNvCxnSpPr/>
          <p:nvPr/>
        </p:nvCxnSpPr>
        <p:spPr>
          <a:xfrm flipV="1">
            <a:off x="3046412" y="2667000"/>
            <a:ext cx="840582" cy="1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7" name="Rectangle 46"/>
          <p:cNvSpPr/>
          <p:nvPr/>
        </p:nvSpPr>
        <p:spPr>
          <a:xfrm>
            <a:off x="1371600" y="1981200"/>
            <a:ext cx="1047352" cy="342503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work_queue</a:t>
            </a:r>
          </a:p>
        </p:txBody>
      </p:sp>
      <p:sp>
        <p:nvSpPr>
          <p:cNvPr id="20" name="Rectangle 19"/>
          <p:cNvSpPr/>
          <p:nvPr/>
        </p:nvSpPr>
        <p:spPr>
          <a:xfrm>
            <a:off x="933846" y="4187827"/>
            <a:ext cx="1561306" cy="917573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ServerCommunicator</a:t>
            </a:r>
          </a:p>
          <a:p>
            <a:r>
              <a:rPr lang="en-US" sz="1200" dirty="0" smtClean="0"/>
              <a:t>----</a:t>
            </a:r>
          </a:p>
          <a:p>
            <a:r>
              <a:rPr lang="en-US" sz="1200" dirty="0" smtClean="0"/>
              <a:t>sendStateUpdate()</a:t>
            </a:r>
          </a:p>
          <a:p>
            <a:r>
              <a:rPr lang="en-US" sz="1200" dirty="0" smtClean="0"/>
              <a:t>handleMapMessage()</a:t>
            </a:r>
            <a:endParaRPr lang="en-US" sz="1200" dirty="0"/>
          </a:p>
        </p:txBody>
      </p:sp>
      <p:cxnSp>
        <p:nvCxnSpPr>
          <p:cNvPr id="21" name="Straight Arrow Connector 20"/>
          <p:cNvCxnSpPr>
            <a:endCxn id="20" idx="0"/>
          </p:cNvCxnSpPr>
          <p:nvPr/>
        </p:nvCxnSpPr>
        <p:spPr>
          <a:xfrm rot="5400000">
            <a:off x="1496220" y="3969545"/>
            <a:ext cx="436562" cy="3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4" name="Rectangle 33"/>
          <p:cNvSpPr/>
          <p:nvPr/>
        </p:nvSpPr>
        <p:spPr>
          <a:xfrm>
            <a:off x="913606" y="3751263"/>
            <a:ext cx="913607" cy="342503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messenger</a:t>
            </a:r>
          </a:p>
        </p:txBody>
      </p:sp>
      <p:sp>
        <p:nvSpPr>
          <p:cNvPr id="35" name="Rectangle 34"/>
          <p:cNvSpPr/>
          <p:nvPr/>
        </p:nvSpPr>
        <p:spPr>
          <a:xfrm>
            <a:off x="2582267" y="4187827"/>
            <a:ext cx="780653" cy="688974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Talker</a:t>
            </a:r>
          </a:p>
          <a:p>
            <a:r>
              <a:rPr lang="en-US" sz="1200" dirty="0" smtClean="0"/>
              <a:t>----</a:t>
            </a:r>
          </a:p>
          <a:p>
            <a:r>
              <a:rPr lang="en-US" sz="1200" dirty="0" smtClean="0"/>
              <a:t>say()</a:t>
            </a:r>
          </a:p>
        </p:txBody>
      </p:sp>
      <p:cxnSp>
        <p:nvCxnSpPr>
          <p:cNvPr id="36" name="Straight Arrow Connector 35"/>
          <p:cNvCxnSpPr/>
          <p:nvPr/>
        </p:nvCxnSpPr>
        <p:spPr>
          <a:xfrm rot="16200000" flipH="1">
            <a:off x="2754313" y="3969545"/>
            <a:ext cx="436563" cy="1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" name="Rectangle 38"/>
          <p:cNvSpPr/>
          <p:nvPr/>
        </p:nvSpPr>
        <p:spPr>
          <a:xfrm>
            <a:off x="2972595" y="3751264"/>
            <a:ext cx="571502" cy="342503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talker</a:t>
            </a:r>
          </a:p>
        </p:txBody>
      </p:sp>
      <p:sp>
        <p:nvSpPr>
          <p:cNvPr id="49" name="Rectangle 48"/>
          <p:cNvSpPr/>
          <p:nvPr/>
        </p:nvSpPr>
        <p:spPr>
          <a:xfrm>
            <a:off x="1294607" y="5410200"/>
            <a:ext cx="1829598" cy="1066800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JMSAlarmCommunicator</a:t>
            </a:r>
          </a:p>
          <a:p>
            <a:r>
              <a:rPr lang="en-US" sz="1200" dirty="0" smtClean="0"/>
              <a:t>JMS connection thread</a:t>
            </a:r>
          </a:p>
          <a:p>
            <a:r>
              <a:rPr lang="en-US" sz="1200" dirty="0" smtClean="0"/>
              <a:t>----</a:t>
            </a:r>
          </a:p>
          <a:p>
            <a:r>
              <a:rPr lang="en-US" sz="1200" dirty="0" smtClean="0"/>
              <a:t>connect()</a:t>
            </a:r>
          </a:p>
          <a:p>
            <a:r>
              <a:rPr lang="en-US" sz="1200" dirty="0" smtClean="0"/>
              <a:t>handleMapMessage()</a:t>
            </a:r>
          </a:p>
        </p:txBody>
      </p:sp>
      <p:cxnSp>
        <p:nvCxnSpPr>
          <p:cNvPr id="50" name="Straight Arrow Connector 49"/>
          <p:cNvCxnSpPr>
            <a:stCxn id="20" idx="2"/>
          </p:cNvCxnSpPr>
          <p:nvPr/>
        </p:nvCxnSpPr>
        <p:spPr>
          <a:xfrm rot="16200000" flipH="1">
            <a:off x="1562100" y="5257799"/>
            <a:ext cx="304803" cy="4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>
            <a:stCxn id="35" idx="2"/>
          </p:cNvCxnSpPr>
          <p:nvPr/>
        </p:nvCxnSpPr>
        <p:spPr>
          <a:xfrm rot="16200000" flipH="1">
            <a:off x="2705893" y="5143501"/>
            <a:ext cx="533403" cy="1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1" name="Rectangle 60"/>
          <p:cNvSpPr/>
          <p:nvPr/>
        </p:nvSpPr>
        <p:spPr>
          <a:xfrm>
            <a:off x="1714499" y="892968"/>
            <a:ext cx="1218405" cy="783432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WorkQueue</a:t>
            </a:r>
          </a:p>
          <a:p>
            <a:r>
              <a:rPr lang="en-US" sz="1200" dirty="0" smtClean="0"/>
              <a:t>----</a:t>
            </a:r>
          </a:p>
          <a:p>
            <a:r>
              <a:rPr lang="en-US" sz="1200" dirty="0" smtClean="0"/>
              <a:t>add(Runnable)</a:t>
            </a:r>
          </a:p>
          <a:p>
            <a:r>
              <a:rPr lang="en-US" sz="1200" dirty="0" smtClean="0"/>
              <a:t>execute ()</a:t>
            </a:r>
            <a:endParaRPr lang="en-US" sz="1200" dirty="0"/>
          </a:p>
        </p:txBody>
      </p:sp>
      <p:sp>
        <p:nvSpPr>
          <p:cNvPr id="62" name="Rectangle 61"/>
          <p:cNvSpPr/>
          <p:nvPr/>
        </p:nvSpPr>
        <p:spPr>
          <a:xfrm>
            <a:off x="341313" y="911721"/>
            <a:ext cx="953294" cy="745926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Application</a:t>
            </a:r>
          </a:p>
          <a:p>
            <a:r>
              <a:rPr lang="en-US" sz="1200" dirty="0" smtClean="0"/>
              <a:t>----</a:t>
            </a:r>
          </a:p>
          <a:p>
            <a:r>
              <a:rPr lang="en-US" sz="1200" dirty="0" smtClean="0"/>
              <a:t>main()</a:t>
            </a:r>
          </a:p>
        </p:txBody>
      </p:sp>
      <p:cxnSp>
        <p:nvCxnSpPr>
          <p:cNvPr id="63" name="Straight Arrow Connector 62"/>
          <p:cNvCxnSpPr>
            <a:stCxn id="62" idx="3"/>
            <a:endCxn id="61" idx="1"/>
          </p:cNvCxnSpPr>
          <p:nvPr/>
        </p:nvCxnSpPr>
        <p:spPr>
          <a:xfrm>
            <a:off x="1294607" y="1284684"/>
            <a:ext cx="419892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45" idx="0"/>
            <a:endCxn id="61" idx="2"/>
          </p:cNvCxnSpPr>
          <p:nvPr/>
        </p:nvCxnSpPr>
        <p:spPr>
          <a:xfrm rot="5400000" flipH="1" flipV="1">
            <a:off x="1877020" y="2121892"/>
            <a:ext cx="892174" cy="1190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dash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3" name="Rectangle 82"/>
          <p:cNvSpPr/>
          <p:nvPr/>
        </p:nvSpPr>
        <p:spPr>
          <a:xfrm>
            <a:off x="5487194" y="2528244"/>
            <a:ext cx="685006" cy="342502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listener</a:t>
            </a:r>
            <a:endParaRPr lang="en-US" sz="1200" dirty="0"/>
          </a:p>
        </p:txBody>
      </p:sp>
      <p:cxnSp>
        <p:nvCxnSpPr>
          <p:cNvPr id="86" name="Straight Arrow Connector 85"/>
          <p:cNvCxnSpPr/>
          <p:nvPr/>
        </p:nvCxnSpPr>
        <p:spPr>
          <a:xfrm rot="10800000" flipV="1">
            <a:off x="5334794" y="2491531"/>
            <a:ext cx="1066006" cy="2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/>
          <p:cNvCxnSpPr/>
          <p:nvPr/>
        </p:nvCxnSpPr>
        <p:spPr>
          <a:xfrm rot="16200000" flipV="1">
            <a:off x="4172347" y="1723578"/>
            <a:ext cx="341312" cy="794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3" name="Rectangle 42"/>
          <p:cNvSpPr/>
          <p:nvPr/>
        </p:nvSpPr>
        <p:spPr>
          <a:xfrm>
            <a:off x="6400006" y="3429401"/>
            <a:ext cx="1447800" cy="381794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AlarmLogicListener</a:t>
            </a:r>
            <a:endParaRPr lang="en-US" sz="1200" u="sng" dirty="0" smtClean="0"/>
          </a:p>
          <a:p>
            <a:endParaRPr lang="en-US" sz="1200" dirty="0" smtClean="0"/>
          </a:p>
          <a:p>
            <a:endParaRPr lang="en-US" sz="1200" dirty="0"/>
          </a:p>
        </p:txBody>
      </p:sp>
      <p:sp>
        <p:nvSpPr>
          <p:cNvPr id="55" name="Rectangle 54"/>
          <p:cNvSpPr/>
          <p:nvPr/>
        </p:nvSpPr>
        <p:spPr>
          <a:xfrm>
            <a:off x="3772697" y="1591419"/>
            <a:ext cx="570703" cy="304800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logic</a:t>
            </a:r>
            <a:endParaRPr lang="en-US" sz="1200" dirty="0"/>
          </a:p>
        </p:txBody>
      </p:sp>
      <p:cxnSp>
        <p:nvCxnSpPr>
          <p:cNvPr id="56" name="Straight Arrow Connector 55"/>
          <p:cNvCxnSpPr/>
          <p:nvPr/>
        </p:nvCxnSpPr>
        <p:spPr>
          <a:xfrm rot="5400000">
            <a:off x="4629944" y="1723975"/>
            <a:ext cx="341312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9" name="Rectangle 58"/>
          <p:cNvSpPr/>
          <p:nvPr/>
        </p:nvSpPr>
        <p:spPr>
          <a:xfrm>
            <a:off x="4801394" y="1591419"/>
            <a:ext cx="685800" cy="304800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listener</a:t>
            </a:r>
            <a:endParaRPr lang="en-US" sz="1200" dirty="0"/>
          </a:p>
        </p:txBody>
      </p:sp>
      <p:sp>
        <p:nvSpPr>
          <p:cNvPr id="60" name="Rectangle 59"/>
          <p:cNvSpPr/>
          <p:nvPr/>
        </p:nvSpPr>
        <p:spPr>
          <a:xfrm>
            <a:off x="3048000" y="2631282"/>
            <a:ext cx="685800" cy="264318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1        *</a:t>
            </a:r>
          </a:p>
        </p:txBody>
      </p:sp>
      <p:sp>
        <p:nvSpPr>
          <p:cNvPr id="64" name="Rectangle 63"/>
          <p:cNvSpPr/>
          <p:nvPr/>
        </p:nvSpPr>
        <p:spPr>
          <a:xfrm>
            <a:off x="3886200" y="3429000"/>
            <a:ext cx="1447800" cy="915988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TreeItem</a:t>
            </a:r>
            <a:endParaRPr lang="en-US" sz="1200" u="sng" dirty="0" smtClean="0"/>
          </a:p>
          <a:p>
            <a:r>
              <a:rPr lang="en-US" sz="1200" smtClean="0"/>
              <a:t>name</a:t>
            </a:r>
            <a:endParaRPr lang="en-US" sz="1200" smtClean="0"/>
          </a:p>
        </p:txBody>
      </p:sp>
      <p:cxnSp>
        <p:nvCxnSpPr>
          <p:cNvPr id="65" name="Straight Arrow Connector 64"/>
          <p:cNvCxnSpPr/>
          <p:nvPr/>
        </p:nvCxnSpPr>
        <p:spPr>
          <a:xfrm rot="5400000">
            <a:off x="3805214" y="3119411"/>
            <a:ext cx="618381" cy="794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0" name="Straight Arrow Connector 69"/>
          <p:cNvCxnSpPr/>
          <p:nvPr/>
        </p:nvCxnSpPr>
        <p:spPr>
          <a:xfrm>
            <a:off x="5334000" y="3581400"/>
            <a:ext cx="228601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69"/>
          <p:cNvCxnSpPr/>
          <p:nvPr/>
        </p:nvCxnSpPr>
        <p:spPr>
          <a:xfrm rot="10800000" flipV="1">
            <a:off x="5334005" y="3581399"/>
            <a:ext cx="228596" cy="173037"/>
          </a:xfrm>
          <a:prstGeom prst="bentConnector3">
            <a:avLst>
              <a:gd name="adj1" fmla="val -33862"/>
            </a:avLst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5" name="Straight Arrow Connector 114"/>
          <p:cNvCxnSpPr/>
          <p:nvPr/>
        </p:nvCxnSpPr>
        <p:spPr>
          <a:xfrm>
            <a:off x="5334000" y="3943351"/>
            <a:ext cx="228601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6" name="Straight Arrow Connector 69"/>
          <p:cNvCxnSpPr/>
          <p:nvPr/>
        </p:nvCxnSpPr>
        <p:spPr>
          <a:xfrm rot="10800000" flipV="1">
            <a:off x="5334005" y="3943350"/>
            <a:ext cx="228596" cy="173037"/>
          </a:xfrm>
          <a:prstGeom prst="bentConnector3">
            <a:avLst>
              <a:gd name="adj1" fmla="val -33862"/>
            </a:avLst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7" name="Rectangle 116"/>
          <p:cNvSpPr/>
          <p:nvPr/>
        </p:nvSpPr>
        <p:spPr>
          <a:xfrm>
            <a:off x="5715794" y="3506788"/>
            <a:ext cx="685006" cy="342502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parent</a:t>
            </a:r>
            <a:endParaRPr lang="en-US" sz="1200" dirty="0"/>
          </a:p>
        </p:txBody>
      </p:sp>
      <p:sp>
        <p:nvSpPr>
          <p:cNvPr id="118" name="Rectangle 117"/>
          <p:cNvSpPr/>
          <p:nvPr/>
        </p:nvSpPr>
        <p:spPr>
          <a:xfrm>
            <a:off x="5715000" y="3850086"/>
            <a:ext cx="685006" cy="342502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children</a:t>
            </a:r>
            <a:endParaRPr lang="en-US" sz="1200" dirty="0"/>
          </a:p>
        </p:txBody>
      </p:sp>
      <p:sp>
        <p:nvSpPr>
          <p:cNvPr id="119" name="Rectangle 118"/>
          <p:cNvSpPr/>
          <p:nvPr/>
        </p:nvSpPr>
        <p:spPr>
          <a:xfrm>
            <a:off x="5281764" y="4124375"/>
            <a:ext cx="381790" cy="264318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*</a:t>
            </a:r>
          </a:p>
        </p:txBody>
      </p:sp>
      <p:cxnSp>
        <p:nvCxnSpPr>
          <p:cNvPr id="124" name="Straight Arrow Connector 123"/>
          <p:cNvCxnSpPr/>
          <p:nvPr/>
        </p:nvCxnSpPr>
        <p:spPr>
          <a:xfrm>
            <a:off x="3046412" y="3536107"/>
            <a:ext cx="840582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0" name="Rectangle 129"/>
          <p:cNvSpPr/>
          <p:nvPr/>
        </p:nvSpPr>
        <p:spPr>
          <a:xfrm>
            <a:off x="3148959" y="3276600"/>
            <a:ext cx="571502" cy="288924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2700000">
              <a:srgbClr val="000000">
                <a:alpha val="43000"/>
              </a:srgbClr>
            </a:outerShd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root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314</TotalTime>
  <Words>131</Words>
  <Application>Microsoft Macintosh PowerPoint</Application>
  <PresentationFormat>On-screen Show (4:3)</PresentationFormat>
  <Paragraphs>64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SNS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Kasemir Kay</dc:creator>
  <cp:lastModifiedBy>Kasemir Kay</cp:lastModifiedBy>
  <cp:revision>37</cp:revision>
  <dcterms:created xsi:type="dcterms:W3CDTF">2011-01-24T21:24:39Z</dcterms:created>
  <dcterms:modified xsi:type="dcterms:W3CDTF">2011-01-24T21:26:23Z</dcterms:modified>
</cp:coreProperties>
</file>

<file path=docProps/thumbnail.jpeg>
</file>