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25"/>
  </p:notesMasterIdLst>
  <p:handoutMasterIdLst>
    <p:handoutMasterId r:id="rId26"/>
  </p:handoutMasterIdLst>
  <p:sldIdLst>
    <p:sldId id="614" r:id="rId2"/>
    <p:sldId id="611" r:id="rId3"/>
    <p:sldId id="616" r:id="rId4"/>
    <p:sldId id="615" r:id="rId5"/>
    <p:sldId id="612" r:id="rId6"/>
    <p:sldId id="550" r:id="rId7"/>
    <p:sldId id="537" r:id="rId8"/>
    <p:sldId id="585" r:id="rId9"/>
    <p:sldId id="609" r:id="rId10"/>
    <p:sldId id="617" r:id="rId11"/>
    <p:sldId id="618" r:id="rId12"/>
    <p:sldId id="621" r:id="rId13"/>
    <p:sldId id="619" r:id="rId14"/>
    <p:sldId id="620" r:id="rId15"/>
    <p:sldId id="622" r:id="rId16"/>
    <p:sldId id="624" r:id="rId17"/>
    <p:sldId id="623" r:id="rId18"/>
    <p:sldId id="627" r:id="rId19"/>
    <p:sldId id="626" r:id="rId20"/>
    <p:sldId id="625" r:id="rId21"/>
    <p:sldId id="469" r:id="rId22"/>
    <p:sldId id="583" r:id="rId23"/>
    <p:sldId id="610" r:id="rId24"/>
  </p:sldIdLst>
  <p:sldSz cx="10688638" cy="7562850"/>
  <p:notesSz cx="9144000" cy="6858000"/>
  <p:defaultTextStyle>
    <a:defPPr>
      <a:defRPr lang="ja-JP"/>
    </a:defPPr>
    <a:lvl1pPr algn="l" rtl="0" fontAlgn="base">
      <a:spcBef>
        <a:spcPct val="0"/>
      </a:spcBef>
      <a:spcAft>
        <a:spcPct val="0"/>
      </a:spcAft>
      <a:defRPr kumimoji="1" sz="2600" kern="1200">
        <a:solidFill>
          <a:schemeClr val="tx1"/>
        </a:solidFill>
        <a:latin typeface="Times" pitchFamily="1" charset="0"/>
        <a:ea typeface="Osaka" pitchFamily="1" charset="-128"/>
        <a:cs typeface="Osaka" pitchFamily="1" charset="-128"/>
      </a:defRPr>
    </a:lvl1pPr>
    <a:lvl2pPr marL="497754" algn="l" rtl="0" fontAlgn="base">
      <a:spcBef>
        <a:spcPct val="0"/>
      </a:spcBef>
      <a:spcAft>
        <a:spcPct val="0"/>
      </a:spcAft>
      <a:defRPr kumimoji="1" sz="2600" kern="1200">
        <a:solidFill>
          <a:schemeClr val="tx1"/>
        </a:solidFill>
        <a:latin typeface="Times" pitchFamily="1" charset="0"/>
        <a:ea typeface="Osaka" pitchFamily="1" charset="-128"/>
        <a:cs typeface="Osaka" pitchFamily="1" charset="-128"/>
      </a:defRPr>
    </a:lvl2pPr>
    <a:lvl3pPr marL="995507" algn="l" rtl="0" fontAlgn="base">
      <a:spcBef>
        <a:spcPct val="0"/>
      </a:spcBef>
      <a:spcAft>
        <a:spcPct val="0"/>
      </a:spcAft>
      <a:defRPr kumimoji="1" sz="2600" kern="1200">
        <a:solidFill>
          <a:schemeClr val="tx1"/>
        </a:solidFill>
        <a:latin typeface="Times" pitchFamily="1" charset="0"/>
        <a:ea typeface="Osaka" pitchFamily="1" charset="-128"/>
        <a:cs typeface="Osaka" pitchFamily="1" charset="-128"/>
      </a:defRPr>
    </a:lvl3pPr>
    <a:lvl4pPr marL="1493261" algn="l" rtl="0" fontAlgn="base">
      <a:spcBef>
        <a:spcPct val="0"/>
      </a:spcBef>
      <a:spcAft>
        <a:spcPct val="0"/>
      </a:spcAft>
      <a:defRPr kumimoji="1" sz="2600" kern="1200">
        <a:solidFill>
          <a:schemeClr val="tx1"/>
        </a:solidFill>
        <a:latin typeface="Times" pitchFamily="1" charset="0"/>
        <a:ea typeface="Osaka" pitchFamily="1" charset="-128"/>
        <a:cs typeface="Osaka" pitchFamily="1" charset="-128"/>
      </a:defRPr>
    </a:lvl4pPr>
    <a:lvl5pPr marL="1991015" algn="l" rtl="0" fontAlgn="base">
      <a:spcBef>
        <a:spcPct val="0"/>
      </a:spcBef>
      <a:spcAft>
        <a:spcPct val="0"/>
      </a:spcAft>
      <a:defRPr kumimoji="1" sz="2600" kern="1200">
        <a:solidFill>
          <a:schemeClr val="tx1"/>
        </a:solidFill>
        <a:latin typeface="Times" pitchFamily="1" charset="0"/>
        <a:ea typeface="Osaka" pitchFamily="1" charset="-128"/>
        <a:cs typeface="Osaka" pitchFamily="1" charset="-128"/>
      </a:defRPr>
    </a:lvl5pPr>
    <a:lvl6pPr marL="2488768" algn="l" defTabSz="497754" rtl="0" eaLnBrk="1" latinLnBrk="0" hangingPunct="1">
      <a:defRPr kumimoji="1" sz="2600" kern="1200">
        <a:solidFill>
          <a:schemeClr val="tx1"/>
        </a:solidFill>
        <a:latin typeface="Times" pitchFamily="1" charset="0"/>
        <a:ea typeface="Osaka" pitchFamily="1" charset="-128"/>
        <a:cs typeface="Osaka" pitchFamily="1" charset="-128"/>
      </a:defRPr>
    </a:lvl6pPr>
    <a:lvl7pPr marL="2986522" algn="l" defTabSz="497754" rtl="0" eaLnBrk="1" latinLnBrk="0" hangingPunct="1">
      <a:defRPr kumimoji="1" sz="2600" kern="1200">
        <a:solidFill>
          <a:schemeClr val="tx1"/>
        </a:solidFill>
        <a:latin typeface="Times" pitchFamily="1" charset="0"/>
        <a:ea typeface="Osaka" pitchFamily="1" charset="-128"/>
        <a:cs typeface="Osaka" pitchFamily="1" charset="-128"/>
      </a:defRPr>
    </a:lvl7pPr>
    <a:lvl8pPr marL="3484275" algn="l" defTabSz="497754" rtl="0" eaLnBrk="1" latinLnBrk="0" hangingPunct="1">
      <a:defRPr kumimoji="1" sz="2600" kern="1200">
        <a:solidFill>
          <a:schemeClr val="tx1"/>
        </a:solidFill>
        <a:latin typeface="Times" pitchFamily="1" charset="0"/>
        <a:ea typeface="Osaka" pitchFamily="1" charset="-128"/>
        <a:cs typeface="Osaka" pitchFamily="1" charset="-128"/>
      </a:defRPr>
    </a:lvl8pPr>
    <a:lvl9pPr marL="3982029" algn="l" defTabSz="497754" rtl="0" eaLnBrk="1" latinLnBrk="0" hangingPunct="1">
      <a:defRPr kumimoji="1" sz="2600" kern="1200">
        <a:solidFill>
          <a:schemeClr val="tx1"/>
        </a:solidFill>
        <a:latin typeface="Times" pitchFamily="1" charset="0"/>
        <a:ea typeface="Osaka" pitchFamily="1" charset="-128"/>
        <a:cs typeface="Osaka" pitchFamily="1"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BF00"/>
    <a:srgbClr val="FFFF00"/>
    <a:srgbClr val="006000"/>
    <a:srgbClr val="600000"/>
    <a:srgbClr val="400040"/>
    <a:srgbClr val="BFE6CC"/>
    <a:srgbClr val="80E6CC"/>
    <a:srgbClr val="00E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20"/>
    <p:restoredTop sz="99848" autoAdjust="0"/>
  </p:normalViewPr>
  <p:slideViewPr>
    <p:cSldViewPr>
      <p:cViewPr>
        <p:scale>
          <a:sx n="125" d="100"/>
          <a:sy n="125" d="100"/>
        </p:scale>
        <p:origin x="-176" y="768"/>
      </p:cViewPr>
      <p:guideLst>
        <p:guide orient="horz" pos="2011"/>
        <p:guide pos="3367"/>
      </p:guideLst>
    </p:cSldViewPr>
  </p:slideViewPr>
  <p:outlineViewPr>
    <p:cViewPr>
      <p:scale>
        <a:sx n="40" d="100"/>
        <a:sy n="40" d="100"/>
      </p:scale>
      <p:origin x="0" y="632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3962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12" charset="0"/>
                <a:ea typeface="Osaka" pitchFamily="-112" charset="-128"/>
                <a:cs typeface="Osaka" pitchFamily="-112" charset="-128"/>
              </a:defRPr>
            </a:lvl1pPr>
          </a:lstStyle>
          <a:p>
            <a:pPr>
              <a:defRPr/>
            </a:pPr>
            <a:endParaRPr lang="en-US" altLang="ja-JP"/>
          </a:p>
        </p:txBody>
      </p:sp>
      <p:sp>
        <p:nvSpPr>
          <p:cNvPr id="103427" name="Rectangle 3"/>
          <p:cNvSpPr>
            <a:spLocks noGrp="1" noChangeArrowheads="1"/>
          </p:cNvSpPr>
          <p:nvPr>
            <p:ph type="dt" sz="quarter" idx="1"/>
          </p:nvPr>
        </p:nvSpPr>
        <p:spPr bwMode="auto">
          <a:xfrm>
            <a:off x="5181600" y="0"/>
            <a:ext cx="3962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12" charset="0"/>
                <a:ea typeface="Osaka" pitchFamily="-112" charset="-128"/>
                <a:cs typeface="Osaka" pitchFamily="-112" charset="-128"/>
              </a:defRPr>
            </a:lvl1pPr>
          </a:lstStyle>
          <a:p>
            <a:pPr>
              <a:defRPr/>
            </a:pPr>
            <a:endParaRPr lang="en-US" altLang="ja-JP"/>
          </a:p>
        </p:txBody>
      </p:sp>
      <p:sp>
        <p:nvSpPr>
          <p:cNvPr id="103428" name="Rectangle 4"/>
          <p:cNvSpPr>
            <a:spLocks noGrp="1" noChangeArrowheads="1"/>
          </p:cNvSpPr>
          <p:nvPr>
            <p:ph type="ftr" sz="quarter" idx="2"/>
          </p:nvPr>
        </p:nvSpPr>
        <p:spPr bwMode="auto">
          <a:xfrm>
            <a:off x="0" y="6477000"/>
            <a:ext cx="3962400"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12" charset="0"/>
                <a:ea typeface="Osaka" pitchFamily="-112" charset="-128"/>
                <a:cs typeface="Osaka" pitchFamily="-112" charset="-128"/>
              </a:defRPr>
            </a:lvl1pPr>
          </a:lstStyle>
          <a:p>
            <a:pPr>
              <a:defRPr/>
            </a:pPr>
            <a:endParaRPr lang="en-US" altLang="ja-JP"/>
          </a:p>
        </p:txBody>
      </p:sp>
      <p:sp>
        <p:nvSpPr>
          <p:cNvPr id="103429" name="Rectangle 5"/>
          <p:cNvSpPr>
            <a:spLocks noGrp="1" noChangeArrowheads="1"/>
          </p:cNvSpPr>
          <p:nvPr>
            <p:ph type="sldNum" sz="quarter" idx="3"/>
          </p:nvPr>
        </p:nvSpPr>
        <p:spPr bwMode="auto">
          <a:xfrm>
            <a:off x="5181600" y="6477000"/>
            <a:ext cx="3962400"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itchFamily="-112" charset="0"/>
                <a:ea typeface="Osaka" pitchFamily="-112" charset="-128"/>
                <a:cs typeface="Osaka" pitchFamily="-112" charset="-128"/>
              </a:defRPr>
            </a:lvl1pPr>
          </a:lstStyle>
          <a:p>
            <a:pPr>
              <a:defRPr/>
            </a:pPr>
            <a:fld id="{8004EB70-9830-354D-B65A-6B749F3B0636}" type="slidenum">
              <a:rPr lang="en-US" altLang="ja-JP"/>
              <a:pPr>
                <a:defRPr/>
              </a:pPr>
              <a:t>‹#›</a:t>
            </a:fld>
            <a:endParaRPr lang="en-US" altLang="ja-JP"/>
          </a:p>
        </p:txBody>
      </p:sp>
    </p:spTree>
    <p:extLst>
      <p:ext uri="{BB962C8B-B14F-4D97-AF65-F5344CB8AC3E}">
        <p14:creationId xmlns:p14="http://schemas.microsoft.com/office/powerpoint/2010/main" val="2431293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12" charset="0"/>
                <a:ea typeface="Osaka" pitchFamily="-112" charset="-128"/>
                <a:cs typeface="Osaka" pitchFamily="-112" charset="-128"/>
              </a:defRPr>
            </a:lvl1pPr>
          </a:lstStyle>
          <a:p>
            <a:pPr>
              <a:defRPr/>
            </a:pPr>
            <a:endParaRPr lang="en-US" altLang="ja-JP"/>
          </a:p>
        </p:txBody>
      </p:sp>
      <p:sp>
        <p:nvSpPr>
          <p:cNvPr id="9219" name="Rectangle 3"/>
          <p:cNvSpPr>
            <a:spLocks noGrp="1" noChangeArrowheads="1"/>
          </p:cNvSpPr>
          <p:nvPr>
            <p:ph type="dt" idx="1"/>
          </p:nvPr>
        </p:nvSpPr>
        <p:spPr bwMode="auto">
          <a:xfrm>
            <a:off x="518160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12" charset="0"/>
                <a:ea typeface="Osaka" pitchFamily="-112" charset="-128"/>
                <a:cs typeface="Osaka" pitchFamily="-112" charset="-128"/>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2754313" y="514350"/>
            <a:ext cx="3635375" cy="25717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219200" y="3257550"/>
            <a:ext cx="67056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マスター</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9222" name="Rectangle 6"/>
          <p:cNvSpPr>
            <a:spLocks noGrp="1" noChangeArrowheads="1"/>
          </p:cNvSpPr>
          <p:nvPr>
            <p:ph type="ftr" sz="quarter" idx="4"/>
          </p:nvPr>
        </p:nvSpPr>
        <p:spPr bwMode="auto">
          <a:xfrm>
            <a:off x="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12" charset="0"/>
                <a:ea typeface="Osaka" pitchFamily="-112" charset="-128"/>
                <a:cs typeface="Osaka" pitchFamily="-112" charset="-128"/>
              </a:defRPr>
            </a:lvl1pPr>
          </a:lstStyle>
          <a:p>
            <a:pPr>
              <a:defRPr/>
            </a:pPr>
            <a:endParaRPr lang="en-US" altLang="ja-JP"/>
          </a:p>
        </p:txBody>
      </p:sp>
      <p:sp>
        <p:nvSpPr>
          <p:cNvPr id="9223" name="Rectangle 7"/>
          <p:cNvSpPr>
            <a:spLocks noGrp="1" noChangeArrowheads="1"/>
          </p:cNvSpPr>
          <p:nvPr>
            <p:ph type="sldNum" sz="quarter" idx="5"/>
          </p:nvPr>
        </p:nvSpPr>
        <p:spPr bwMode="auto">
          <a:xfrm>
            <a:off x="518160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itchFamily="-112" charset="0"/>
                <a:ea typeface="Osaka" pitchFamily="-112" charset="-128"/>
                <a:cs typeface="Osaka" pitchFamily="-112" charset="-128"/>
              </a:defRPr>
            </a:lvl1pPr>
          </a:lstStyle>
          <a:p>
            <a:pPr>
              <a:defRPr/>
            </a:pPr>
            <a:fld id="{5E2BB485-2671-5049-A196-376FE8FAFD7D}" type="slidenum">
              <a:rPr lang="en-US" altLang="ja-JP"/>
              <a:pPr>
                <a:defRPr/>
              </a:pPr>
              <a:t>‹#›</a:t>
            </a:fld>
            <a:endParaRPr lang="en-US" altLang="ja-JP"/>
          </a:p>
        </p:txBody>
      </p:sp>
    </p:spTree>
    <p:extLst>
      <p:ext uri="{BB962C8B-B14F-4D97-AF65-F5344CB8AC3E}">
        <p14:creationId xmlns:p14="http://schemas.microsoft.com/office/powerpoint/2010/main" val="23774703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300" kern="1200">
        <a:solidFill>
          <a:schemeClr val="tx1"/>
        </a:solidFill>
        <a:latin typeface="Times" pitchFamily="-112" charset="0"/>
        <a:ea typeface="Osaka" pitchFamily="-112" charset="-128"/>
        <a:cs typeface="Osaka" pitchFamily="-112" charset="-128"/>
      </a:defRPr>
    </a:lvl1pPr>
    <a:lvl2pPr marL="497754" algn="l" rtl="0" fontAlgn="base">
      <a:spcBef>
        <a:spcPct val="30000"/>
      </a:spcBef>
      <a:spcAft>
        <a:spcPct val="0"/>
      </a:spcAft>
      <a:defRPr kumimoji="1" sz="1300" kern="1200">
        <a:solidFill>
          <a:schemeClr val="tx1"/>
        </a:solidFill>
        <a:latin typeface="Times" pitchFamily="-112" charset="0"/>
        <a:ea typeface="Osaka" pitchFamily="-112" charset="-128"/>
        <a:cs typeface="Osaka" pitchFamily="-112" charset="-128"/>
      </a:defRPr>
    </a:lvl2pPr>
    <a:lvl3pPr marL="995507" algn="l" rtl="0" fontAlgn="base">
      <a:spcBef>
        <a:spcPct val="30000"/>
      </a:spcBef>
      <a:spcAft>
        <a:spcPct val="0"/>
      </a:spcAft>
      <a:defRPr kumimoji="1" sz="1300" kern="1200">
        <a:solidFill>
          <a:schemeClr val="tx1"/>
        </a:solidFill>
        <a:latin typeface="Times" pitchFamily="-112" charset="0"/>
        <a:ea typeface="Osaka" pitchFamily="-112" charset="-128"/>
        <a:cs typeface="Osaka" pitchFamily="-112" charset="-128"/>
      </a:defRPr>
    </a:lvl3pPr>
    <a:lvl4pPr marL="1493261" algn="l" rtl="0" fontAlgn="base">
      <a:spcBef>
        <a:spcPct val="30000"/>
      </a:spcBef>
      <a:spcAft>
        <a:spcPct val="0"/>
      </a:spcAft>
      <a:defRPr kumimoji="1" sz="1300" kern="1200">
        <a:solidFill>
          <a:schemeClr val="tx1"/>
        </a:solidFill>
        <a:latin typeface="Times" pitchFamily="-112" charset="0"/>
        <a:ea typeface="Osaka" pitchFamily="-112" charset="-128"/>
        <a:cs typeface="Osaka" pitchFamily="-112" charset="-128"/>
      </a:defRPr>
    </a:lvl4pPr>
    <a:lvl5pPr marL="1991015" algn="l" rtl="0" fontAlgn="base">
      <a:spcBef>
        <a:spcPct val="30000"/>
      </a:spcBef>
      <a:spcAft>
        <a:spcPct val="0"/>
      </a:spcAft>
      <a:defRPr kumimoji="1" sz="1300" kern="1200">
        <a:solidFill>
          <a:schemeClr val="tx1"/>
        </a:solidFill>
        <a:latin typeface="Times" pitchFamily="-112" charset="0"/>
        <a:ea typeface="Osaka" pitchFamily="-112" charset="-128"/>
        <a:cs typeface="Osaka" pitchFamily="-112" charset="-128"/>
      </a:defRPr>
    </a:lvl5pPr>
    <a:lvl6pPr marL="2488768" algn="l" defTabSz="497754" rtl="0" eaLnBrk="1" latinLnBrk="0" hangingPunct="1">
      <a:defRPr kumimoji="1" sz="1300" kern="1200">
        <a:solidFill>
          <a:schemeClr val="tx1"/>
        </a:solidFill>
        <a:latin typeface="+mn-lt"/>
        <a:ea typeface="+mn-ea"/>
        <a:cs typeface="+mn-cs"/>
      </a:defRPr>
    </a:lvl6pPr>
    <a:lvl7pPr marL="2986522" algn="l" defTabSz="497754" rtl="0" eaLnBrk="1" latinLnBrk="0" hangingPunct="1">
      <a:defRPr kumimoji="1" sz="1300" kern="1200">
        <a:solidFill>
          <a:schemeClr val="tx1"/>
        </a:solidFill>
        <a:latin typeface="+mn-lt"/>
        <a:ea typeface="+mn-ea"/>
        <a:cs typeface="+mn-cs"/>
      </a:defRPr>
    </a:lvl7pPr>
    <a:lvl8pPr marL="3484275" algn="l" defTabSz="497754" rtl="0" eaLnBrk="1" latinLnBrk="0" hangingPunct="1">
      <a:defRPr kumimoji="1" sz="1300" kern="1200">
        <a:solidFill>
          <a:schemeClr val="tx1"/>
        </a:solidFill>
        <a:latin typeface="+mn-lt"/>
        <a:ea typeface="+mn-ea"/>
        <a:cs typeface="+mn-cs"/>
      </a:defRPr>
    </a:lvl8pPr>
    <a:lvl9pPr marL="3982029" algn="l" defTabSz="497754"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 1"/>
          <p:cNvSpPr>
            <a:spLocks noGrp="1" noRot="1" noChangeAspect="1"/>
          </p:cNvSpPr>
          <p:nvPr>
            <p:ph type="sldImg"/>
          </p:nvPr>
        </p:nvSpPr>
        <p:spPr>
          <a:xfrm>
            <a:off x="2754313" y="514350"/>
            <a:ext cx="3635375" cy="2571750"/>
          </a:xfrm>
          <a:ln/>
        </p:spPr>
      </p:sp>
      <p:sp>
        <p:nvSpPr>
          <p:cNvPr id="21507" name="ノート プレースホルダ 2"/>
          <p:cNvSpPr>
            <a:spLocks noGrp="1"/>
          </p:cNvSpPr>
          <p:nvPr>
            <p:ph type="body" idx="1"/>
          </p:nvPr>
        </p:nvSpPr>
        <p:spPr>
          <a:noFill/>
          <a:ln/>
        </p:spPr>
        <p:txBody>
          <a:bodyPr/>
          <a:lstStyle/>
          <a:p>
            <a:endParaRPr lang="ja-JP" altLang="en-US">
              <a:latin typeface="Times" pitchFamily="1" charset="0"/>
              <a:ea typeface="Osaka" pitchFamily="1" charset="-128"/>
              <a:cs typeface="Osaka" pitchFamily="1" charset="-128"/>
            </a:endParaRPr>
          </a:p>
        </p:txBody>
      </p:sp>
      <p:sp>
        <p:nvSpPr>
          <p:cNvPr id="21508" name="スライド番号プレースホルダ 3"/>
          <p:cNvSpPr>
            <a:spLocks noGrp="1"/>
          </p:cNvSpPr>
          <p:nvPr>
            <p:ph type="sldNum" sz="quarter" idx="5"/>
          </p:nvPr>
        </p:nvSpPr>
        <p:spPr>
          <a:noFill/>
        </p:spPr>
        <p:txBody>
          <a:bodyPr/>
          <a:lstStyle/>
          <a:p>
            <a:fld id="{DCB7633A-B616-964D-88C3-616DAF851C09}" type="slidenum">
              <a:rPr lang="en-US" altLang="ja-JP" smtClean="0">
                <a:latin typeface="Times" pitchFamily="1" charset="0"/>
                <a:ea typeface="Osaka" pitchFamily="1" charset="-128"/>
                <a:cs typeface="Osaka" pitchFamily="1" charset="-128"/>
              </a:rPr>
              <a:pPr/>
              <a:t>2</a:t>
            </a:fld>
            <a:endParaRPr lang="en-US" altLang="ja-JP" smtClean="0">
              <a:latin typeface="Times" pitchFamily="1" charset="0"/>
              <a:ea typeface="Osaka" pitchFamily="1" charset="-128"/>
              <a:cs typeface="Osaka" pitchFamily="1"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F1BE971C-F9C7-9C42-84BC-0D11089CBAA0}" type="slidenum">
              <a:rPr lang="en-US" altLang="ja-JP">
                <a:latin typeface="Times" pitchFamily="1" charset="0"/>
                <a:ea typeface="Osaka" pitchFamily="1" charset="-128"/>
                <a:cs typeface="Osaka" pitchFamily="1" charset="-128"/>
              </a:rPr>
              <a:pPr/>
              <a:t>5</a:t>
            </a:fld>
            <a:endParaRPr lang="en-US" altLang="ja-JP">
              <a:latin typeface="Times" pitchFamily="1" charset="0"/>
              <a:ea typeface="Osaka" pitchFamily="1" charset="-128"/>
              <a:cs typeface="Osaka" pitchFamily="1" charset="-128"/>
            </a:endParaRPr>
          </a:p>
        </p:txBody>
      </p:sp>
      <p:sp>
        <p:nvSpPr>
          <p:cNvPr id="25603" name="Rectangle 2"/>
          <p:cNvSpPr>
            <a:spLocks noGrp="1" noRot="1" noChangeAspect="1" noChangeArrowheads="1" noTextEdit="1"/>
          </p:cNvSpPr>
          <p:nvPr>
            <p:ph type="sldImg"/>
          </p:nvPr>
        </p:nvSpPr>
        <p:spPr>
          <a:xfrm>
            <a:off x="2754313" y="514350"/>
            <a:ext cx="3635375" cy="2571750"/>
          </a:xfrm>
          <a:ln/>
        </p:spPr>
      </p:sp>
      <p:sp>
        <p:nvSpPr>
          <p:cNvPr id="25604" name="Rectangle 3"/>
          <p:cNvSpPr>
            <a:spLocks noGrp="1" noChangeArrowheads="1"/>
          </p:cNvSpPr>
          <p:nvPr>
            <p:ph type="body" idx="1"/>
          </p:nvPr>
        </p:nvSpPr>
        <p:spPr>
          <a:noFill/>
          <a:ln/>
        </p:spPr>
        <p:txBody>
          <a:bodyPr/>
          <a:lstStyle/>
          <a:p>
            <a:endParaRPr lang="ja-JP" altLang="en-US">
              <a:latin typeface="Times" pitchFamily="1" charset="0"/>
              <a:ea typeface="Osaka" pitchFamily="1" charset="-128"/>
              <a:cs typeface="Osaka" pitchFamily="1"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23E9204B-9C10-6346-9440-D795AE790C2C}" type="slidenum">
              <a:rPr lang="en-US" altLang="ja-JP">
                <a:latin typeface="Times" pitchFamily="1" charset="0"/>
                <a:ea typeface="Osaka" pitchFamily="1" charset="-128"/>
                <a:cs typeface="Osaka" pitchFamily="1" charset="-128"/>
              </a:rPr>
              <a:pPr/>
              <a:t>6</a:t>
            </a:fld>
            <a:endParaRPr lang="en-US" altLang="ja-JP">
              <a:latin typeface="Times" pitchFamily="1" charset="0"/>
              <a:ea typeface="Osaka" pitchFamily="1" charset="-128"/>
              <a:cs typeface="Osaka" pitchFamily="1" charset="-128"/>
            </a:endParaRPr>
          </a:p>
        </p:txBody>
      </p:sp>
      <p:sp>
        <p:nvSpPr>
          <p:cNvPr id="27651" name="Rectangle 2"/>
          <p:cNvSpPr>
            <a:spLocks noGrp="1" noRot="1" noChangeAspect="1" noChangeArrowheads="1" noTextEdit="1"/>
          </p:cNvSpPr>
          <p:nvPr>
            <p:ph type="sldImg"/>
          </p:nvPr>
        </p:nvSpPr>
        <p:spPr>
          <a:xfrm>
            <a:off x="2754313" y="514350"/>
            <a:ext cx="3635375" cy="2571750"/>
          </a:xfrm>
          <a:ln/>
        </p:spPr>
      </p:sp>
      <p:sp>
        <p:nvSpPr>
          <p:cNvPr id="27652" name="Rectangle 3"/>
          <p:cNvSpPr>
            <a:spLocks noGrp="1" noChangeArrowheads="1"/>
          </p:cNvSpPr>
          <p:nvPr>
            <p:ph type="body" idx="1"/>
          </p:nvPr>
        </p:nvSpPr>
        <p:spPr>
          <a:noFill/>
          <a:ln/>
        </p:spPr>
        <p:txBody>
          <a:bodyPr/>
          <a:lstStyle/>
          <a:p>
            <a:endParaRPr lang="ja-JP" altLang="en-US">
              <a:latin typeface="Times" pitchFamily="1" charset="0"/>
              <a:ea typeface="Osaka" pitchFamily="1" charset="-128"/>
              <a:cs typeface="Osaka" pitchFamily="1"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34A1C03E-F282-A348-93EB-1AC4E8890EE9}" type="slidenum">
              <a:rPr lang="en-US" altLang="ja-JP">
                <a:latin typeface="Times" pitchFamily="1" charset="0"/>
                <a:ea typeface="Osaka" pitchFamily="1" charset="-128"/>
                <a:cs typeface="Osaka" pitchFamily="1" charset="-128"/>
              </a:rPr>
              <a:pPr/>
              <a:t>7</a:t>
            </a:fld>
            <a:endParaRPr lang="en-US" altLang="ja-JP">
              <a:latin typeface="Times" pitchFamily="1" charset="0"/>
              <a:ea typeface="Osaka" pitchFamily="1" charset="-128"/>
              <a:cs typeface="Osaka" pitchFamily="1" charset="-128"/>
            </a:endParaRPr>
          </a:p>
        </p:txBody>
      </p:sp>
      <p:sp>
        <p:nvSpPr>
          <p:cNvPr id="29699" name="Rectangle 2"/>
          <p:cNvSpPr>
            <a:spLocks noGrp="1" noRot="1" noChangeAspect="1" noChangeArrowheads="1" noTextEdit="1"/>
          </p:cNvSpPr>
          <p:nvPr>
            <p:ph type="sldImg"/>
          </p:nvPr>
        </p:nvSpPr>
        <p:spPr>
          <a:xfrm>
            <a:off x="2754313" y="514350"/>
            <a:ext cx="3635375" cy="2571750"/>
          </a:xfrm>
          <a:ln/>
        </p:spPr>
      </p:sp>
      <p:sp>
        <p:nvSpPr>
          <p:cNvPr id="29700" name="Rectangle 3"/>
          <p:cNvSpPr>
            <a:spLocks noGrp="1" noChangeArrowheads="1"/>
          </p:cNvSpPr>
          <p:nvPr>
            <p:ph type="body" idx="1"/>
          </p:nvPr>
        </p:nvSpPr>
        <p:spPr>
          <a:noFill/>
          <a:ln/>
        </p:spPr>
        <p:txBody>
          <a:bodyPr/>
          <a:lstStyle/>
          <a:p>
            <a:endParaRPr lang="ja-JP" altLang="en-US">
              <a:latin typeface="Times" pitchFamily="1" charset="0"/>
              <a:ea typeface="Osaka" pitchFamily="1" charset="-128"/>
              <a:cs typeface="Osaka" pitchFamily="1"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 1"/>
          <p:cNvSpPr>
            <a:spLocks noGrp="1" noRot="1" noChangeAspect="1"/>
          </p:cNvSpPr>
          <p:nvPr>
            <p:ph type="sldImg"/>
          </p:nvPr>
        </p:nvSpPr>
        <p:spPr>
          <a:xfrm>
            <a:off x="2754313" y="514350"/>
            <a:ext cx="3635375" cy="2571750"/>
          </a:xfrm>
          <a:ln/>
        </p:spPr>
      </p:sp>
      <p:sp>
        <p:nvSpPr>
          <p:cNvPr id="32771" name="ノート プレースホルダ 2"/>
          <p:cNvSpPr>
            <a:spLocks noGrp="1"/>
          </p:cNvSpPr>
          <p:nvPr>
            <p:ph type="body" idx="1"/>
          </p:nvPr>
        </p:nvSpPr>
        <p:spPr>
          <a:noFill/>
          <a:ln/>
        </p:spPr>
        <p:txBody>
          <a:bodyPr/>
          <a:lstStyle/>
          <a:p>
            <a:endParaRPr lang="ja-JP" altLang="en-US">
              <a:latin typeface="Times" pitchFamily="1" charset="0"/>
              <a:ea typeface="Osaka" pitchFamily="1" charset="-128"/>
              <a:cs typeface="Osaka" pitchFamily="1" charset="-128"/>
            </a:endParaRPr>
          </a:p>
        </p:txBody>
      </p:sp>
      <p:sp>
        <p:nvSpPr>
          <p:cNvPr id="32772" name="スライド番号プレースホルダ 3"/>
          <p:cNvSpPr>
            <a:spLocks noGrp="1"/>
          </p:cNvSpPr>
          <p:nvPr>
            <p:ph type="sldNum" sz="quarter" idx="5"/>
          </p:nvPr>
        </p:nvSpPr>
        <p:spPr>
          <a:noFill/>
        </p:spPr>
        <p:txBody>
          <a:bodyPr/>
          <a:lstStyle/>
          <a:p>
            <a:fld id="{858DC95A-06FB-5E44-8E61-C5FC462C0A45}" type="slidenum">
              <a:rPr lang="en-US" altLang="ja-JP" smtClean="0">
                <a:latin typeface="Times" pitchFamily="1" charset="0"/>
                <a:ea typeface="Osaka" pitchFamily="1" charset="-128"/>
                <a:cs typeface="Osaka" pitchFamily="1" charset="-128"/>
              </a:rPr>
              <a:pPr/>
              <a:t>9</a:t>
            </a:fld>
            <a:endParaRPr lang="en-US" altLang="ja-JP" smtClean="0">
              <a:latin typeface="Times" pitchFamily="1" charset="0"/>
              <a:ea typeface="Osaka" pitchFamily="1" charset="-128"/>
              <a:cs typeface="Osaka" pitchFamily="1"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7400A13E-E9E2-6747-BBC9-5F4F8C517DAC}" type="slidenum">
              <a:rPr lang="en-US" altLang="ja-JP">
                <a:latin typeface="Times" pitchFamily="1" charset="0"/>
                <a:ea typeface="Osaka" pitchFamily="1" charset="-128"/>
                <a:cs typeface="Osaka" pitchFamily="1" charset="-128"/>
              </a:rPr>
              <a:pPr/>
              <a:t>21</a:t>
            </a:fld>
            <a:endParaRPr lang="en-US" altLang="ja-JP">
              <a:latin typeface="Times" pitchFamily="1" charset="0"/>
              <a:ea typeface="Osaka" pitchFamily="1" charset="-128"/>
              <a:cs typeface="Osaka" pitchFamily="1" charset="-128"/>
            </a:endParaRPr>
          </a:p>
        </p:txBody>
      </p:sp>
      <p:sp>
        <p:nvSpPr>
          <p:cNvPr id="44035" name="Rectangle 2"/>
          <p:cNvSpPr>
            <a:spLocks noGrp="1" noRot="1" noChangeAspect="1" noChangeArrowheads="1" noTextEdit="1"/>
          </p:cNvSpPr>
          <p:nvPr>
            <p:ph type="sldImg"/>
          </p:nvPr>
        </p:nvSpPr>
        <p:spPr>
          <a:xfrm>
            <a:off x="2754313" y="514350"/>
            <a:ext cx="3635375" cy="2571750"/>
          </a:xfrm>
          <a:ln/>
        </p:spPr>
      </p:sp>
      <p:sp>
        <p:nvSpPr>
          <p:cNvPr id="44036" name="Rectangle 3"/>
          <p:cNvSpPr>
            <a:spLocks noGrp="1" noChangeArrowheads="1"/>
          </p:cNvSpPr>
          <p:nvPr>
            <p:ph type="body" idx="1"/>
          </p:nvPr>
        </p:nvSpPr>
        <p:spPr>
          <a:noFill/>
          <a:ln/>
        </p:spPr>
        <p:txBody>
          <a:bodyPr/>
          <a:lstStyle/>
          <a:p>
            <a:endParaRPr lang="ja-JP" altLang="en-US">
              <a:latin typeface="Times" pitchFamily="1" charset="0"/>
              <a:ea typeface="Osaka" pitchFamily="1" charset="-128"/>
              <a:cs typeface="Osaka" pitchFamily="1"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648" y="2349386"/>
            <a:ext cx="9085342" cy="1621111"/>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603296" y="4285615"/>
            <a:ext cx="7482047" cy="1932728"/>
          </a:xfrm>
        </p:spPr>
        <p:txBody>
          <a:bodyPr/>
          <a:lstStyle>
            <a:lvl1pPr marL="0" indent="0" algn="ctr">
              <a:buNone/>
              <a:defRPr/>
            </a:lvl1pPr>
            <a:lvl2pPr marL="497754" indent="0" algn="ctr">
              <a:buNone/>
              <a:defRPr/>
            </a:lvl2pPr>
            <a:lvl3pPr marL="995507" indent="0" algn="ctr">
              <a:buNone/>
              <a:defRPr/>
            </a:lvl3pPr>
            <a:lvl4pPr marL="1493261" indent="0" algn="ctr">
              <a:buNone/>
              <a:defRPr/>
            </a:lvl4pPr>
            <a:lvl5pPr marL="1991015" indent="0" algn="ctr">
              <a:buNone/>
              <a:defRPr/>
            </a:lvl5pPr>
            <a:lvl6pPr marL="2488768" indent="0" algn="ctr">
              <a:buNone/>
              <a:defRPr/>
            </a:lvl6pPr>
            <a:lvl7pPr marL="2986522" indent="0" algn="ctr">
              <a:buNone/>
              <a:defRPr/>
            </a:lvl7pPr>
            <a:lvl8pPr marL="3484275" indent="0" algn="ctr">
              <a:buNone/>
              <a:defRPr/>
            </a:lvl8pPr>
            <a:lvl9pPr marL="3982029" indent="0" algn="ctr">
              <a:buNone/>
              <a:defRPr/>
            </a:lvl9pPr>
          </a:lstStyle>
          <a:p>
            <a:r>
              <a:rPr lang="ja-JP" altLang="en-US" smtClean="0"/>
              <a:t>マスタ サブタイトルの書式設定</a:t>
            </a:r>
            <a:endParaRPr lang="ja-JP" altLang="en-US"/>
          </a:p>
        </p:txBody>
      </p:sp>
      <p:sp>
        <p:nvSpPr>
          <p:cNvPr id="4" name="Rectangle 21"/>
          <p:cNvSpPr>
            <a:spLocks noGrp="1" noChangeArrowheads="1"/>
          </p:cNvSpPr>
          <p:nvPr>
            <p:ph type="sldNum" sz="quarter" idx="10"/>
          </p:nvPr>
        </p:nvSpPr>
        <p:spPr>
          <a:ln/>
        </p:spPr>
        <p:txBody>
          <a:bodyPr/>
          <a:lstStyle>
            <a:lvl1pPr>
              <a:defRPr/>
            </a:lvl1pPr>
          </a:lstStyle>
          <a:p>
            <a:pPr>
              <a:defRPr/>
            </a:pPr>
            <a:fld id="{C6DAA03B-62FF-FB42-89F0-C940A68AF2F4}" type="slidenum">
              <a:rPr lang="en-US" altLang="ja-JP"/>
              <a:pPr>
                <a:defRPr/>
              </a:pPr>
              <a:t>‹#›</a:t>
            </a:fld>
            <a:endParaRPr lang="en-US" altLang="ja-JP"/>
          </a:p>
        </p:txBody>
      </p:sp>
    </p:spTree>
  </p:cSld>
  <p:clrMapOvr>
    <a:masterClrMapping/>
  </p:clrMapOvr>
  <p:transition xmlns:p14="http://schemas.microsoft.com/office/powerpoint/2010/mai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1"/>
          <p:cNvSpPr>
            <a:spLocks noGrp="1" noChangeArrowheads="1"/>
          </p:cNvSpPr>
          <p:nvPr>
            <p:ph type="sldNum" sz="quarter" idx="10"/>
          </p:nvPr>
        </p:nvSpPr>
        <p:spPr>
          <a:ln/>
        </p:spPr>
        <p:txBody>
          <a:bodyPr/>
          <a:lstStyle>
            <a:lvl1pPr>
              <a:defRPr/>
            </a:lvl1pPr>
          </a:lstStyle>
          <a:p>
            <a:pPr>
              <a:defRPr/>
            </a:pPr>
            <a:fld id="{DFA5EDE5-5491-C44A-BFEA-BE3B6C5274DB}" type="slidenum">
              <a:rPr lang="en-US" altLang="ja-JP"/>
              <a:pPr>
                <a:defRPr/>
              </a:pPr>
              <a:t>‹#›</a:t>
            </a:fld>
            <a:endParaRPr lang="en-US" altLang="ja-JP"/>
          </a:p>
        </p:txBody>
      </p:sp>
    </p:spTree>
  </p:cSld>
  <p:clrMapOvr>
    <a:masterClrMapping/>
  </p:clrMapOvr>
  <p:transition xmlns:p14="http://schemas.microsoft.com/office/powerpoint/2010/mai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934258" y="462174"/>
            <a:ext cx="2589939" cy="668051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64441" y="462174"/>
            <a:ext cx="7605377" cy="668051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1"/>
          <p:cNvSpPr>
            <a:spLocks noGrp="1" noChangeArrowheads="1"/>
          </p:cNvSpPr>
          <p:nvPr>
            <p:ph type="sldNum" sz="quarter" idx="10"/>
          </p:nvPr>
        </p:nvSpPr>
        <p:spPr>
          <a:ln/>
        </p:spPr>
        <p:txBody>
          <a:bodyPr/>
          <a:lstStyle>
            <a:lvl1pPr>
              <a:defRPr/>
            </a:lvl1pPr>
          </a:lstStyle>
          <a:p>
            <a:pPr>
              <a:defRPr/>
            </a:pPr>
            <a:fld id="{FACB24C3-3855-8B4E-86C5-03AAC2DAF486}" type="slidenum">
              <a:rPr lang="en-US" altLang="ja-JP"/>
              <a:pPr>
                <a:defRPr/>
              </a:pPr>
              <a:t>‹#›</a:t>
            </a:fld>
            <a:endParaRPr lang="en-US" altLang="ja-JP"/>
          </a:p>
        </p:txBody>
      </p:sp>
    </p:spTree>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1"/>
          <p:cNvSpPr>
            <a:spLocks noGrp="1" noChangeArrowheads="1"/>
          </p:cNvSpPr>
          <p:nvPr>
            <p:ph type="sldNum" sz="quarter" idx="10"/>
          </p:nvPr>
        </p:nvSpPr>
        <p:spPr>
          <a:ln/>
        </p:spPr>
        <p:txBody>
          <a:bodyPr/>
          <a:lstStyle>
            <a:lvl1pPr>
              <a:defRPr/>
            </a:lvl1pPr>
          </a:lstStyle>
          <a:p>
            <a:pPr>
              <a:defRPr/>
            </a:pPr>
            <a:fld id="{435B7D6B-839A-E847-821A-04412DAAFE63}" type="slidenum">
              <a:rPr lang="en-US" altLang="ja-JP"/>
              <a:pPr>
                <a:defRPr/>
              </a:pPr>
              <a:t>‹#›</a:t>
            </a:fld>
            <a:endParaRPr lang="en-US" altLang="ja-JP"/>
          </a:p>
        </p:txBody>
      </p:sp>
    </p:spTree>
  </p:cSld>
  <p:clrMapOvr>
    <a:masterClrMapping/>
  </p:clrMapOvr>
  <p:transition xmlns:p14="http://schemas.microsoft.com/office/powerpoint/2010/mai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844472" y="4859832"/>
            <a:ext cx="9085342" cy="1502066"/>
          </a:xfrm>
        </p:spPr>
        <p:txBody>
          <a:bodyPr anchor="t"/>
          <a:lstStyle>
            <a:lvl1pPr algn="l">
              <a:defRPr sz="44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44472" y="3205459"/>
            <a:ext cx="9085342" cy="1654373"/>
          </a:xfrm>
        </p:spPr>
        <p:txBody>
          <a:bodyPr anchor="b"/>
          <a:lstStyle>
            <a:lvl1pPr marL="0" indent="0">
              <a:buNone/>
              <a:defRPr sz="2200"/>
            </a:lvl1pPr>
            <a:lvl2pPr marL="497754" indent="0">
              <a:buNone/>
              <a:defRPr sz="2000"/>
            </a:lvl2pPr>
            <a:lvl3pPr marL="995507" indent="0">
              <a:buNone/>
              <a:defRPr sz="1700"/>
            </a:lvl3pPr>
            <a:lvl4pPr marL="1493261" indent="0">
              <a:buNone/>
              <a:defRPr sz="1500"/>
            </a:lvl4pPr>
            <a:lvl5pPr marL="1991015" indent="0">
              <a:buNone/>
              <a:defRPr sz="1500"/>
            </a:lvl5pPr>
            <a:lvl6pPr marL="2488768" indent="0">
              <a:buNone/>
              <a:defRPr sz="1500"/>
            </a:lvl6pPr>
            <a:lvl7pPr marL="2986522" indent="0">
              <a:buNone/>
              <a:defRPr sz="1500"/>
            </a:lvl7pPr>
            <a:lvl8pPr marL="3484275" indent="0">
              <a:buNone/>
              <a:defRPr sz="1500"/>
            </a:lvl8pPr>
            <a:lvl9pPr marL="3982029" indent="0">
              <a:buNone/>
              <a:defRPr sz="1500"/>
            </a:lvl9pPr>
          </a:lstStyle>
          <a:p>
            <a:pPr lvl="0"/>
            <a:r>
              <a:rPr lang="ja-JP" altLang="en-US" smtClean="0"/>
              <a:t>マスタ テキストの書式設定</a:t>
            </a:r>
          </a:p>
        </p:txBody>
      </p:sp>
      <p:sp>
        <p:nvSpPr>
          <p:cNvPr id="4" name="Rectangle 21"/>
          <p:cNvSpPr>
            <a:spLocks noGrp="1" noChangeArrowheads="1"/>
          </p:cNvSpPr>
          <p:nvPr>
            <p:ph type="sldNum" sz="quarter" idx="10"/>
          </p:nvPr>
        </p:nvSpPr>
        <p:spPr>
          <a:ln/>
        </p:spPr>
        <p:txBody>
          <a:bodyPr/>
          <a:lstStyle>
            <a:lvl1pPr>
              <a:defRPr/>
            </a:lvl1pPr>
          </a:lstStyle>
          <a:p>
            <a:pPr>
              <a:defRPr/>
            </a:pPr>
            <a:fld id="{6D70449C-4E57-3D48-8BAA-4F23325A0CEF}" type="slidenum">
              <a:rPr lang="en-US" altLang="ja-JP"/>
              <a:pPr>
                <a:defRPr/>
              </a:pPr>
              <a:t>‹#›</a:t>
            </a:fld>
            <a:endParaRPr lang="en-US" altLang="ja-JP"/>
          </a:p>
        </p:txBody>
      </p:sp>
    </p:spTree>
  </p:cSld>
  <p:clrMapOvr>
    <a:masterClrMapping/>
  </p:clrMapOvr>
  <p:transition xmlns:p14="http://schemas.microsoft.com/office/powerpoint/2010/mai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178144" y="1260475"/>
            <a:ext cx="5039419" cy="5882217"/>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382004" y="1260475"/>
            <a:ext cx="5039419" cy="5882217"/>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1"/>
          <p:cNvSpPr>
            <a:spLocks noGrp="1" noChangeArrowheads="1"/>
          </p:cNvSpPr>
          <p:nvPr>
            <p:ph type="sldNum" sz="quarter" idx="10"/>
          </p:nvPr>
        </p:nvSpPr>
        <p:spPr>
          <a:ln/>
        </p:spPr>
        <p:txBody>
          <a:bodyPr/>
          <a:lstStyle>
            <a:lvl1pPr>
              <a:defRPr/>
            </a:lvl1pPr>
          </a:lstStyle>
          <a:p>
            <a:pPr>
              <a:defRPr/>
            </a:pPr>
            <a:fld id="{DD2A22EB-201D-8842-8FF2-E326DB69029E}" type="slidenum">
              <a:rPr lang="en-US" altLang="ja-JP"/>
              <a:pPr>
                <a:defRPr/>
              </a:pPr>
              <a:t>‹#›</a:t>
            </a:fld>
            <a:endParaRPr lang="en-US" altLang="ja-JP"/>
          </a:p>
        </p:txBody>
      </p:sp>
    </p:spTree>
  </p:cSld>
  <p:clrMapOvr>
    <a:masterClrMapping/>
  </p:clrMapOvr>
  <p:transition xmlns:p14="http://schemas.microsoft.com/office/powerpoint/2010/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432" y="302865"/>
            <a:ext cx="9619774" cy="1260475"/>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34432" y="1692889"/>
            <a:ext cx="4722529" cy="705515"/>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34432" y="2398404"/>
            <a:ext cx="4722529" cy="4357393"/>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429966" y="1692889"/>
            <a:ext cx="4724241" cy="705515"/>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429966" y="2398404"/>
            <a:ext cx="4724241" cy="4357393"/>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1"/>
          <p:cNvSpPr>
            <a:spLocks noGrp="1" noChangeArrowheads="1"/>
          </p:cNvSpPr>
          <p:nvPr>
            <p:ph type="sldNum" sz="quarter" idx="10"/>
          </p:nvPr>
        </p:nvSpPr>
        <p:spPr>
          <a:ln/>
        </p:spPr>
        <p:txBody>
          <a:bodyPr/>
          <a:lstStyle>
            <a:lvl1pPr>
              <a:defRPr/>
            </a:lvl1pPr>
          </a:lstStyle>
          <a:p>
            <a:pPr>
              <a:defRPr/>
            </a:pPr>
            <a:fld id="{34D6AD86-1C78-E84F-85E2-50BBF2CBE8F8}" type="slidenum">
              <a:rPr lang="en-US" altLang="ja-JP"/>
              <a:pPr>
                <a:defRPr/>
              </a:pPr>
              <a:t>‹#›</a:t>
            </a:fld>
            <a:endParaRPr lang="en-US" altLang="ja-JP"/>
          </a:p>
        </p:txBody>
      </p:sp>
    </p:spTree>
  </p:cSld>
  <p:clrMapOvr>
    <a:masterClrMapping/>
  </p:clrMapOvr>
  <p:transition xmlns:p14="http://schemas.microsoft.com/office/powerpoint/2010/mai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21"/>
          <p:cNvSpPr>
            <a:spLocks noGrp="1" noChangeArrowheads="1"/>
          </p:cNvSpPr>
          <p:nvPr>
            <p:ph type="sldNum" sz="quarter" idx="10"/>
          </p:nvPr>
        </p:nvSpPr>
        <p:spPr>
          <a:ln/>
        </p:spPr>
        <p:txBody>
          <a:bodyPr/>
          <a:lstStyle>
            <a:lvl1pPr>
              <a:defRPr/>
            </a:lvl1pPr>
          </a:lstStyle>
          <a:p>
            <a:pPr>
              <a:defRPr/>
            </a:pPr>
            <a:fld id="{F86F91FD-D14B-6F41-BC1D-2C883CA4C970}" type="slidenum">
              <a:rPr lang="en-US" altLang="ja-JP"/>
              <a:pPr>
                <a:defRPr/>
              </a:pPr>
              <a:t>‹#›</a:t>
            </a:fld>
            <a:endParaRPr lang="en-US" altLang="ja-JP"/>
          </a:p>
        </p:txBody>
      </p:sp>
    </p:spTree>
  </p:cSld>
  <p:clrMapOvr>
    <a:masterClrMapping/>
  </p:clrMapOvr>
  <p:transition xmlns:p14="http://schemas.microsoft.com/office/powerpoint/2010/mai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1"/>
          <p:cNvSpPr>
            <a:spLocks noGrp="1" noChangeArrowheads="1"/>
          </p:cNvSpPr>
          <p:nvPr>
            <p:ph type="sldNum" sz="quarter" idx="10"/>
          </p:nvPr>
        </p:nvSpPr>
        <p:spPr>
          <a:ln/>
        </p:spPr>
        <p:txBody>
          <a:bodyPr/>
          <a:lstStyle>
            <a:lvl1pPr>
              <a:defRPr/>
            </a:lvl1pPr>
          </a:lstStyle>
          <a:p>
            <a:pPr>
              <a:defRPr/>
            </a:pPr>
            <a:fld id="{E56F655D-781E-8247-8797-0B306817E896}" type="slidenum">
              <a:rPr lang="en-US" altLang="ja-JP"/>
              <a:pPr>
                <a:defRPr/>
              </a:pPr>
              <a:t>‹#›</a:t>
            </a:fld>
            <a:endParaRPr lang="en-US" altLang="ja-JP"/>
          </a:p>
        </p:txBody>
      </p:sp>
    </p:spTree>
  </p:cSld>
  <p:clrMapOvr>
    <a:masterClrMapping/>
  </p:clrMapOvr>
  <p:transition xmlns:p14="http://schemas.microsoft.com/office/powerpoint/2010/mai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432" y="301113"/>
            <a:ext cx="3516631" cy="1281483"/>
          </a:xfrm>
        </p:spPr>
        <p:txBody>
          <a:bodyPr anchor="b"/>
          <a:lstStyle>
            <a:lvl1pPr algn="l">
              <a:defRPr sz="22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179531" y="301114"/>
            <a:ext cx="5974675" cy="6454683"/>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34432" y="1582597"/>
            <a:ext cx="3516631" cy="5173200"/>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ja-JP" altLang="en-US" smtClean="0"/>
              <a:t>マスタ テキストの書式設定</a:t>
            </a:r>
          </a:p>
        </p:txBody>
      </p:sp>
      <p:sp>
        <p:nvSpPr>
          <p:cNvPr id="5" name="Rectangle 21"/>
          <p:cNvSpPr>
            <a:spLocks noGrp="1" noChangeArrowheads="1"/>
          </p:cNvSpPr>
          <p:nvPr>
            <p:ph type="sldNum" sz="quarter" idx="10"/>
          </p:nvPr>
        </p:nvSpPr>
        <p:spPr>
          <a:ln/>
        </p:spPr>
        <p:txBody>
          <a:bodyPr/>
          <a:lstStyle>
            <a:lvl1pPr>
              <a:defRPr/>
            </a:lvl1pPr>
          </a:lstStyle>
          <a:p>
            <a:pPr>
              <a:defRPr/>
            </a:pPr>
            <a:fld id="{C1E5C617-9F8E-0340-8F4D-C0F23E0AAECD}" type="slidenum">
              <a:rPr lang="en-US" altLang="ja-JP"/>
              <a:pPr>
                <a:defRPr/>
              </a:pPr>
              <a:t>‹#›</a:t>
            </a:fld>
            <a:endParaRPr lang="en-US" altLang="ja-JP"/>
          </a:p>
        </p:txBody>
      </p:sp>
    </p:spTree>
  </p:cSld>
  <p:clrMapOvr>
    <a:masterClrMapping/>
  </p:clrMapOvr>
  <p:transition xmlns:p14="http://schemas.microsoft.com/office/powerpoint/2010/mai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4905" y="5293995"/>
            <a:ext cx="6413183" cy="624986"/>
          </a:xfrm>
        </p:spPr>
        <p:txBody>
          <a:bodyPr anchor="b"/>
          <a:lstStyle>
            <a:lvl1pPr algn="l">
              <a:defRPr sz="22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2094905" y="675755"/>
            <a:ext cx="6413183" cy="4537710"/>
          </a:xfrm>
        </p:spPr>
        <p:txBody>
          <a:bodyPr/>
          <a:lstStyle>
            <a:lvl1pPr marL="0" indent="0">
              <a:buNone/>
              <a:defRPr sz="3500"/>
            </a:lvl1pPr>
            <a:lvl2pPr marL="497754" indent="0">
              <a:buNone/>
              <a:defRPr sz="3000"/>
            </a:lvl2pPr>
            <a:lvl3pPr marL="995507" indent="0">
              <a:buNone/>
              <a:defRPr sz="2600"/>
            </a:lvl3pPr>
            <a:lvl4pPr marL="1493261" indent="0">
              <a:buNone/>
              <a:defRPr sz="2200"/>
            </a:lvl4pPr>
            <a:lvl5pPr marL="1991015" indent="0">
              <a:buNone/>
              <a:defRPr sz="2200"/>
            </a:lvl5pPr>
            <a:lvl6pPr marL="2488768" indent="0">
              <a:buNone/>
              <a:defRPr sz="2200"/>
            </a:lvl6pPr>
            <a:lvl7pPr marL="2986522" indent="0">
              <a:buNone/>
              <a:defRPr sz="2200"/>
            </a:lvl7pPr>
            <a:lvl8pPr marL="3484275" indent="0">
              <a:buNone/>
              <a:defRPr sz="2200"/>
            </a:lvl8pPr>
            <a:lvl9pPr marL="3982029" indent="0">
              <a:buNone/>
              <a:defRPr sz="2200"/>
            </a:lvl9pPr>
          </a:lstStyle>
          <a:p>
            <a:pPr lvl="0"/>
            <a:endParaRPr lang="ja-JP" altLang="en-US" noProof="0" smtClean="0"/>
          </a:p>
        </p:txBody>
      </p:sp>
      <p:sp>
        <p:nvSpPr>
          <p:cNvPr id="4" name="テキスト プレースホルダ 3"/>
          <p:cNvSpPr>
            <a:spLocks noGrp="1"/>
          </p:cNvSpPr>
          <p:nvPr>
            <p:ph type="body" sz="half" idx="2"/>
          </p:nvPr>
        </p:nvSpPr>
        <p:spPr>
          <a:xfrm>
            <a:off x="2094905" y="5918981"/>
            <a:ext cx="6413183" cy="887584"/>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ja-JP" altLang="en-US" smtClean="0"/>
              <a:t>マスタ テキストの書式設定</a:t>
            </a:r>
          </a:p>
        </p:txBody>
      </p:sp>
      <p:sp>
        <p:nvSpPr>
          <p:cNvPr id="5" name="Rectangle 21"/>
          <p:cNvSpPr>
            <a:spLocks noGrp="1" noChangeArrowheads="1"/>
          </p:cNvSpPr>
          <p:nvPr>
            <p:ph type="sldNum" sz="quarter" idx="10"/>
          </p:nvPr>
        </p:nvSpPr>
        <p:spPr>
          <a:ln/>
        </p:spPr>
        <p:txBody>
          <a:bodyPr/>
          <a:lstStyle>
            <a:lvl1pPr>
              <a:defRPr/>
            </a:lvl1pPr>
          </a:lstStyle>
          <a:p>
            <a:pPr>
              <a:defRPr/>
            </a:pPr>
            <a:fld id="{8E5C610A-DE31-CD4D-A89C-3A25D1F8C215}" type="slidenum">
              <a:rPr lang="en-US" altLang="ja-JP"/>
              <a:pPr>
                <a:defRPr/>
              </a:pPr>
              <a:t>‹#›</a:t>
            </a:fld>
            <a:endParaRPr lang="en-US" altLang="ja-JP"/>
          </a:p>
        </p:txBody>
      </p:sp>
    </p:spTree>
  </p:cSld>
  <p:clrMapOvr>
    <a:masterClrMapping/>
  </p:clrMapOvr>
  <p:transition xmlns:p14="http://schemas.microsoft.com/office/powerpoint/2010/main">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2"/>
          <p:cNvSpPr>
            <a:spLocks noChangeArrowheads="1"/>
          </p:cNvSpPr>
          <p:nvPr/>
        </p:nvSpPr>
        <p:spPr bwMode="auto">
          <a:xfrm>
            <a:off x="95924" y="313161"/>
            <a:ext cx="10484801" cy="6922800"/>
          </a:xfrm>
          <a:prstGeom prst="rect">
            <a:avLst/>
          </a:prstGeom>
          <a:solidFill>
            <a:srgbClr val="FFF5D7"/>
          </a:solidFill>
          <a:ln w="9525">
            <a:noFill/>
            <a:miter lim="800000"/>
            <a:headEnd/>
            <a:tailEnd/>
          </a:ln>
          <a:effectLst/>
        </p:spPr>
        <p:txBody>
          <a:bodyPr wrap="none" lIns="99551" tIns="49775" rIns="99551" bIns="49775" anchor="ctr">
            <a:prstTxWarp prst="textNoShape">
              <a:avLst/>
            </a:prstTxWarp>
          </a:bodyPr>
          <a:lstStyle/>
          <a:p>
            <a:pPr>
              <a:defRPr/>
            </a:pPr>
            <a:endParaRPr lang="ja-JP" altLang="en-US">
              <a:latin typeface="Times" pitchFamily="-112" charset="0"/>
              <a:ea typeface="Osaka" pitchFamily="-112" charset="-128"/>
              <a:cs typeface="Osaka" pitchFamily="-112" charset="-128"/>
            </a:endParaRPr>
          </a:p>
        </p:txBody>
      </p:sp>
      <p:sp>
        <p:nvSpPr>
          <p:cNvPr id="1027" name="Rectangle 3"/>
          <p:cNvSpPr>
            <a:spLocks noGrp="1" noChangeArrowheads="1"/>
          </p:cNvSpPr>
          <p:nvPr>
            <p:ph type="title"/>
          </p:nvPr>
        </p:nvSpPr>
        <p:spPr bwMode="auto">
          <a:xfrm>
            <a:off x="164441" y="462174"/>
            <a:ext cx="10359757" cy="714269"/>
          </a:xfrm>
          <a:prstGeom prst="rect">
            <a:avLst/>
          </a:prstGeom>
          <a:noFill/>
          <a:ln w="9525">
            <a:noFill/>
            <a:miter lim="800000"/>
            <a:headEnd/>
            <a:tailEnd/>
          </a:ln>
        </p:spPr>
        <p:txBody>
          <a:bodyPr vert="horz" wrap="square" lIns="99538" tIns="49769" rIns="99538" bIns="49769" numCol="1" anchor="ctr" anchorCtr="0" compatLnSpc="1">
            <a:prstTxWarp prst="textNoShape">
              <a:avLst/>
            </a:prstTxWarp>
          </a:bodyPr>
          <a:lstStyle/>
          <a:p>
            <a:pPr lvl="0"/>
            <a:r>
              <a:rPr lang="ja-JP" altLang="en-US"/>
              <a:t>マスタ</a:t>
            </a:r>
            <a:r>
              <a:rPr lang="en-US" altLang="ja-JP"/>
              <a:t> 1 </a:t>
            </a:r>
            <a:r>
              <a:rPr lang="ja-JP" altLang="en-US"/>
              <a:t>タイトルの書式設定</a:t>
            </a:r>
          </a:p>
        </p:txBody>
      </p:sp>
      <p:sp>
        <p:nvSpPr>
          <p:cNvPr id="1028" name="Rectangle 4"/>
          <p:cNvSpPr>
            <a:spLocks noGrp="1" noChangeArrowheads="1"/>
          </p:cNvSpPr>
          <p:nvPr>
            <p:ph type="body" idx="1"/>
          </p:nvPr>
        </p:nvSpPr>
        <p:spPr bwMode="auto">
          <a:xfrm>
            <a:off x="178144" y="1260475"/>
            <a:ext cx="10243278" cy="5882217"/>
          </a:xfrm>
          <a:prstGeom prst="rect">
            <a:avLst/>
          </a:prstGeom>
          <a:noFill/>
          <a:ln w="9525">
            <a:noFill/>
            <a:miter lim="800000"/>
            <a:headEnd/>
            <a:tailEnd/>
          </a:ln>
        </p:spPr>
        <p:txBody>
          <a:bodyPr vert="horz" wrap="square" lIns="99538" tIns="49769" rIns="99538" bIns="49769"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114694" name="Line 6"/>
          <p:cNvSpPr>
            <a:spLocks noChangeShapeType="1"/>
          </p:cNvSpPr>
          <p:nvPr/>
        </p:nvSpPr>
        <p:spPr bwMode="auto">
          <a:xfrm>
            <a:off x="102776" y="294111"/>
            <a:ext cx="10486513" cy="0"/>
          </a:xfrm>
          <a:prstGeom prst="line">
            <a:avLst/>
          </a:prstGeom>
          <a:noFill/>
          <a:ln w="38100">
            <a:solidFill>
              <a:srgbClr val="0000FF"/>
            </a:solidFill>
            <a:round/>
            <a:headEnd/>
            <a:tailEnd/>
          </a:ln>
          <a:effectLst/>
        </p:spPr>
        <p:txBody>
          <a:bodyPr wrap="none" lIns="99551" tIns="49775" rIns="99551" bIns="49775" anchor="ctr">
            <a:prstTxWarp prst="textNoShape">
              <a:avLst/>
            </a:prstTxWarp>
          </a:bodyPr>
          <a:lstStyle/>
          <a:p>
            <a:pPr>
              <a:defRPr/>
            </a:pPr>
            <a:endParaRPr lang="ja-JP" altLang="en-US">
              <a:latin typeface="Times" pitchFamily="-112" charset="0"/>
              <a:ea typeface="Osaka" pitchFamily="-112" charset="-128"/>
              <a:cs typeface="Osaka" pitchFamily="-112" charset="-128"/>
            </a:endParaRPr>
          </a:p>
        </p:txBody>
      </p:sp>
      <p:sp>
        <p:nvSpPr>
          <p:cNvPr id="114695" name="Line 7"/>
          <p:cNvSpPr>
            <a:spLocks noChangeShapeType="1"/>
          </p:cNvSpPr>
          <p:nvPr/>
        </p:nvSpPr>
        <p:spPr bwMode="auto">
          <a:xfrm>
            <a:off x="68517" y="7254734"/>
            <a:ext cx="10510494" cy="0"/>
          </a:xfrm>
          <a:prstGeom prst="line">
            <a:avLst/>
          </a:prstGeom>
          <a:noFill/>
          <a:ln w="38100">
            <a:solidFill>
              <a:srgbClr val="0000FF"/>
            </a:solidFill>
            <a:round/>
            <a:headEnd/>
            <a:tailEnd/>
          </a:ln>
          <a:effectLst/>
        </p:spPr>
        <p:txBody>
          <a:bodyPr wrap="none" lIns="99551" tIns="49775" rIns="99551" bIns="49775" anchor="ctr">
            <a:prstTxWarp prst="textNoShape">
              <a:avLst/>
            </a:prstTxWarp>
          </a:bodyPr>
          <a:lstStyle/>
          <a:p>
            <a:pPr>
              <a:defRPr/>
            </a:pPr>
            <a:endParaRPr lang="ja-JP" altLang="en-US">
              <a:latin typeface="Times" pitchFamily="-112" charset="0"/>
              <a:ea typeface="Osaka" pitchFamily="-112" charset="-128"/>
              <a:cs typeface="Osaka" pitchFamily="-112" charset="-128"/>
            </a:endParaRPr>
          </a:p>
        </p:txBody>
      </p:sp>
      <p:sp>
        <p:nvSpPr>
          <p:cNvPr id="114704" name="Text Box 16"/>
          <p:cNvSpPr txBox="1">
            <a:spLocks noChangeArrowheads="1"/>
          </p:cNvSpPr>
          <p:nvPr userDrawn="1"/>
        </p:nvSpPr>
        <p:spPr bwMode="auto">
          <a:xfrm>
            <a:off x="5673200" y="7240728"/>
            <a:ext cx="4439896" cy="302865"/>
          </a:xfrm>
          <a:prstGeom prst="rect">
            <a:avLst/>
          </a:prstGeom>
          <a:noFill/>
          <a:ln w="9525">
            <a:noFill/>
            <a:miter lim="800000"/>
            <a:headEnd/>
            <a:tailEnd/>
          </a:ln>
          <a:effectLst/>
        </p:spPr>
        <p:txBody>
          <a:bodyPr wrap="square" lIns="99538" tIns="49769" rIns="99538" bIns="49769">
            <a:prstTxWarp prst="textNoShape">
              <a:avLst/>
            </a:prstTxWarp>
            <a:spAutoFit/>
          </a:bodyPr>
          <a:lstStyle/>
          <a:p>
            <a:pPr algn="r">
              <a:spcBef>
                <a:spcPct val="50000"/>
              </a:spcBef>
              <a:defRPr/>
            </a:pPr>
            <a:r>
              <a:rPr lang="en-US" altLang="ja-JP" sz="1300" i="1" dirty="0">
                <a:latin typeface="Arial" pitchFamily="-111" charset="0"/>
                <a:ea typeface="Osaka" pitchFamily="-111" charset="-128"/>
                <a:cs typeface="Osaka" pitchFamily="-111" charset="-128"/>
              </a:rPr>
              <a:t>Kazuro Furukawa, KEK, Aug.</a:t>
            </a:r>
            <a:r>
              <a:rPr lang="en-US" altLang="ja-JP" sz="1300" i="1" dirty="0" smtClean="0">
                <a:latin typeface="Arial" pitchFamily="-111" charset="0"/>
                <a:ea typeface="Osaka" pitchFamily="-111" charset="-128"/>
                <a:cs typeface="Osaka" pitchFamily="-111" charset="-128"/>
              </a:rPr>
              <a:t>2010, Apr.2012.</a:t>
            </a:r>
            <a:endParaRPr lang="en-US" altLang="ja-JP" sz="1300" i="1" dirty="0">
              <a:latin typeface="Arial" pitchFamily="-111" charset="0"/>
              <a:ea typeface="Osaka" pitchFamily="-111" charset="-128"/>
              <a:cs typeface="Osaka" pitchFamily="-111" charset="-128"/>
            </a:endParaRPr>
          </a:p>
        </p:txBody>
      </p:sp>
      <p:sp>
        <p:nvSpPr>
          <p:cNvPr id="114705" name="Text Box 17"/>
          <p:cNvSpPr txBox="1">
            <a:spLocks noChangeArrowheads="1"/>
          </p:cNvSpPr>
          <p:nvPr userDrawn="1"/>
        </p:nvSpPr>
        <p:spPr bwMode="auto">
          <a:xfrm>
            <a:off x="1014050" y="7226724"/>
            <a:ext cx="4028794" cy="304615"/>
          </a:xfrm>
          <a:prstGeom prst="rect">
            <a:avLst/>
          </a:prstGeom>
          <a:noFill/>
          <a:ln w="9525">
            <a:noFill/>
            <a:miter lim="800000"/>
            <a:headEnd/>
            <a:tailEnd/>
          </a:ln>
          <a:effectLst/>
        </p:spPr>
        <p:txBody>
          <a:bodyPr lIns="99538" tIns="49769" rIns="99538" bIns="49769">
            <a:prstTxWarp prst="textNoShape">
              <a:avLst/>
            </a:prstTxWarp>
            <a:spAutoFit/>
          </a:bodyPr>
          <a:lstStyle/>
          <a:p>
            <a:pPr>
              <a:spcBef>
                <a:spcPct val="50000"/>
              </a:spcBef>
              <a:defRPr/>
            </a:pPr>
            <a:r>
              <a:rPr lang="en-US" altLang="ja-JP" sz="1300" i="1" dirty="0">
                <a:latin typeface="Arial" pitchFamily="-112" charset="0"/>
                <a:ea typeface="Osaka" pitchFamily="-112" charset="-128"/>
                <a:cs typeface="Osaka" pitchFamily="-112" charset="-128"/>
              </a:rPr>
              <a:t>SuperKEKB Beam Scheduling</a:t>
            </a:r>
          </a:p>
        </p:txBody>
      </p:sp>
      <p:sp>
        <p:nvSpPr>
          <p:cNvPr id="114709" name="Rectangle 21"/>
          <p:cNvSpPr>
            <a:spLocks noGrp="1" noChangeArrowheads="1"/>
          </p:cNvSpPr>
          <p:nvPr>
            <p:ph type="sldNum" sz="quarter" idx="4"/>
          </p:nvPr>
        </p:nvSpPr>
        <p:spPr bwMode="auto">
          <a:xfrm>
            <a:off x="9886990" y="7254734"/>
            <a:ext cx="623504" cy="252095"/>
          </a:xfrm>
          <a:prstGeom prst="rect">
            <a:avLst/>
          </a:prstGeom>
          <a:noFill/>
          <a:ln w="9525">
            <a:noFill/>
            <a:miter lim="800000"/>
            <a:headEnd/>
            <a:tailEnd/>
          </a:ln>
          <a:effectLst/>
        </p:spPr>
        <p:txBody>
          <a:bodyPr vert="horz" wrap="square" lIns="99538" tIns="49769" rIns="99538" bIns="49769" numCol="1" anchor="t" anchorCtr="0" compatLnSpc="1">
            <a:prstTxWarp prst="textNoShape">
              <a:avLst/>
            </a:prstTxWarp>
          </a:bodyPr>
          <a:lstStyle>
            <a:lvl1pPr algn="r">
              <a:defRPr sz="1100">
                <a:latin typeface="Arial" pitchFamily="-112" charset="0"/>
                <a:ea typeface="Osaka" pitchFamily="-112" charset="-128"/>
                <a:cs typeface="Osaka" pitchFamily="-112" charset="-128"/>
              </a:defRPr>
            </a:lvl1pPr>
          </a:lstStyle>
          <a:p>
            <a:pPr>
              <a:defRPr/>
            </a:pPr>
            <a:fld id="{87B5C4A1-59C4-3E49-B37C-3B0FBE9864C4}" type="slidenum">
              <a:rPr lang="en-US" altLang="ja-JP"/>
              <a:pPr>
                <a:defRPr/>
              </a:pPr>
              <a:t>‹#›</a:t>
            </a:fld>
            <a:endParaRPr lang="en-US" altLang="ja-JP" dirty="0"/>
          </a:p>
        </p:txBody>
      </p:sp>
      <p:pic>
        <p:nvPicPr>
          <p:cNvPr id="1034" name="図 11" descr="keklogo-a.gif"/>
          <p:cNvPicPr>
            <a:picLocks noChangeAspect="1"/>
          </p:cNvPicPr>
          <p:nvPr userDrawn="1"/>
        </p:nvPicPr>
        <p:blipFill>
          <a:blip r:embed="rId13">
            <a:alphaModFix amt="70000"/>
          </a:blip>
          <a:srcRect/>
          <a:stretch>
            <a:fillRect/>
          </a:stretch>
        </p:blipFill>
        <p:spPr bwMode="auto">
          <a:xfrm>
            <a:off x="198699" y="98038"/>
            <a:ext cx="680031" cy="397400"/>
          </a:xfrm>
          <a:prstGeom prst="rect">
            <a:avLst/>
          </a:prstGeom>
          <a:solidFill>
            <a:schemeClr val="bg1">
              <a:alpha val="70195"/>
            </a:schemeClr>
          </a:solidFill>
          <a:ln w="9525">
            <a:noFill/>
            <a:miter lim="800000"/>
            <a:headEnd/>
            <a:tailEnd/>
          </a:ln>
        </p:spPr>
      </p:pic>
      <p:pic>
        <p:nvPicPr>
          <p:cNvPr id="1036" name="図 12" descr="SuperKEKBlogo25.png"/>
          <p:cNvPicPr>
            <a:picLocks noChangeAspect="1"/>
          </p:cNvPicPr>
          <p:nvPr userDrawn="1"/>
        </p:nvPicPr>
        <p:blipFill>
          <a:blip r:embed="rId14">
            <a:alphaModFix amt="75000"/>
          </a:blip>
          <a:srcRect/>
          <a:stretch>
            <a:fillRect/>
          </a:stretch>
        </p:blipFill>
        <p:spPr bwMode="auto">
          <a:xfrm>
            <a:off x="164441" y="7058660"/>
            <a:ext cx="853036" cy="40265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xmlns:p14="http://schemas.microsoft.com/office/powerpoint/2010/main">
    <p:fade/>
  </p:transition>
  <p:timing>
    <p:tnLst>
      <p:par>
        <p:cTn xmlns:p14="http://schemas.microsoft.com/office/powerpoint/2010/main" id="1" dur="indefinite" restart="never" nodeType="tmRoot"/>
      </p:par>
    </p:tnLst>
  </p:timing>
  <p:hf hdr="0" ftr="0" dt="0"/>
  <p:txStyles>
    <p:titleStyle>
      <a:lvl1pPr algn="ctr" rtl="0" fontAlgn="base">
        <a:spcBef>
          <a:spcPct val="0"/>
        </a:spcBef>
        <a:spcAft>
          <a:spcPct val="0"/>
        </a:spcAft>
        <a:defRPr kumimoji="1" sz="3900" b="1">
          <a:solidFill>
            <a:srgbClr val="4040C0"/>
          </a:solidFill>
          <a:latin typeface="+mj-ea"/>
          <a:ea typeface="+mj-ea"/>
          <a:cs typeface="ヒラギノ丸ゴ Pro W4" pitchFamily="-111" charset="-128"/>
        </a:defRPr>
      </a:lvl1pPr>
      <a:lvl2pPr algn="ctr" rtl="0" fontAlgn="base">
        <a:spcBef>
          <a:spcPct val="0"/>
        </a:spcBef>
        <a:spcAft>
          <a:spcPct val="0"/>
        </a:spcAft>
        <a:defRPr kumimoji="1" sz="3900" b="1">
          <a:solidFill>
            <a:srgbClr val="4040C0"/>
          </a:solidFill>
          <a:latin typeface="ヒラギノ丸ゴ Pro W4" pitchFamily="-111" charset="-128"/>
          <a:ea typeface="ヒラギノ丸ゴ Pro W4" pitchFamily="-112" charset="-128"/>
          <a:cs typeface="ヒラギノ丸ゴ Pro W4" pitchFamily="-112" charset="-128"/>
        </a:defRPr>
      </a:lvl2pPr>
      <a:lvl3pPr algn="ctr" rtl="0" fontAlgn="base">
        <a:spcBef>
          <a:spcPct val="0"/>
        </a:spcBef>
        <a:spcAft>
          <a:spcPct val="0"/>
        </a:spcAft>
        <a:defRPr kumimoji="1" sz="3900" b="1">
          <a:solidFill>
            <a:srgbClr val="4040C0"/>
          </a:solidFill>
          <a:latin typeface="ヒラギノ丸ゴ Pro W4" pitchFamily="-111" charset="-128"/>
          <a:ea typeface="ヒラギノ丸ゴ Pro W4" pitchFamily="-112" charset="-128"/>
          <a:cs typeface="ヒラギノ丸ゴ Pro W4" pitchFamily="-112" charset="-128"/>
        </a:defRPr>
      </a:lvl3pPr>
      <a:lvl4pPr algn="ctr" rtl="0" fontAlgn="base">
        <a:spcBef>
          <a:spcPct val="0"/>
        </a:spcBef>
        <a:spcAft>
          <a:spcPct val="0"/>
        </a:spcAft>
        <a:defRPr kumimoji="1" sz="3900" b="1">
          <a:solidFill>
            <a:srgbClr val="4040C0"/>
          </a:solidFill>
          <a:latin typeface="ヒラギノ丸ゴ Pro W4" pitchFamily="-111" charset="-128"/>
          <a:ea typeface="ヒラギノ丸ゴ Pro W4" pitchFamily="-112" charset="-128"/>
          <a:cs typeface="ヒラギノ丸ゴ Pro W4" pitchFamily="-112" charset="-128"/>
        </a:defRPr>
      </a:lvl4pPr>
      <a:lvl5pPr algn="ctr" rtl="0" fontAlgn="base">
        <a:spcBef>
          <a:spcPct val="0"/>
        </a:spcBef>
        <a:spcAft>
          <a:spcPct val="0"/>
        </a:spcAft>
        <a:defRPr kumimoji="1" sz="3900" b="1">
          <a:solidFill>
            <a:srgbClr val="4040C0"/>
          </a:solidFill>
          <a:latin typeface="ヒラギノ丸ゴ Pro W4" pitchFamily="-111" charset="-128"/>
          <a:ea typeface="ヒラギノ丸ゴ Pro W4" pitchFamily="-112" charset="-128"/>
          <a:cs typeface="ヒラギノ丸ゴ Pro W4" pitchFamily="-112" charset="-128"/>
        </a:defRPr>
      </a:lvl5pPr>
      <a:lvl6pPr marL="497754" algn="ctr" rtl="0" fontAlgn="base">
        <a:spcBef>
          <a:spcPct val="0"/>
        </a:spcBef>
        <a:spcAft>
          <a:spcPct val="0"/>
        </a:spcAft>
        <a:defRPr kumimoji="1" sz="3900" b="1">
          <a:solidFill>
            <a:srgbClr val="4040C0"/>
          </a:solidFill>
          <a:latin typeface="Arial Rounded MT Bold" pitchFamily="-112" charset="0"/>
          <a:ea typeface="ヒラギノ丸ゴ Pro W4" pitchFamily="-112" charset="-128"/>
          <a:cs typeface="ヒラギノ丸ゴ Pro W4" pitchFamily="-112" charset="-128"/>
        </a:defRPr>
      </a:lvl6pPr>
      <a:lvl7pPr marL="995507" algn="ctr" rtl="0" fontAlgn="base">
        <a:spcBef>
          <a:spcPct val="0"/>
        </a:spcBef>
        <a:spcAft>
          <a:spcPct val="0"/>
        </a:spcAft>
        <a:defRPr kumimoji="1" sz="3900" b="1">
          <a:solidFill>
            <a:srgbClr val="4040C0"/>
          </a:solidFill>
          <a:latin typeface="Arial Rounded MT Bold" pitchFamily="-112" charset="0"/>
          <a:ea typeface="ヒラギノ丸ゴ Pro W4" pitchFamily="-112" charset="-128"/>
          <a:cs typeface="ヒラギノ丸ゴ Pro W4" pitchFamily="-112" charset="-128"/>
        </a:defRPr>
      </a:lvl7pPr>
      <a:lvl8pPr marL="1493261" algn="ctr" rtl="0" fontAlgn="base">
        <a:spcBef>
          <a:spcPct val="0"/>
        </a:spcBef>
        <a:spcAft>
          <a:spcPct val="0"/>
        </a:spcAft>
        <a:defRPr kumimoji="1" sz="3900" b="1">
          <a:solidFill>
            <a:srgbClr val="4040C0"/>
          </a:solidFill>
          <a:latin typeface="Arial Rounded MT Bold" pitchFamily="-112" charset="0"/>
          <a:ea typeface="ヒラギノ丸ゴ Pro W4" pitchFamily="-112" charset="-128"/>
          <a:cs typeface="ヒラギノ丸ゴ Pro W4" pitchFamily="-112" charset="-128"/>
        </a:defRPr>
      </a:lvl8pPr>
      <a:lvl9pPr marL="1991015" algn="ctr" rtl="0" fontAlgn="base">
        <a:spcBef>
          <a:spcPct val="0"/>
        </a:spcBef>
        <a:spcAft>
          <a:spcPct val="0"/>
        </a:spcAft>
        <a:defRPr kumimoji="1" sz="3900" b="1">
          <a:solidFill>
            <a:srgbClr val="4040C0"/>
          </a:solidFill>
          <a:latin typeface="Arial Rounded MT Bold" pitchFamily="-112" charset="0"/>
          <a:ea typeface="ヒラギノ丸ゴ Pro W4" pitchFamily="-112" charset="-128"/>
          <a:cs typeface="ヒラギノ丸ゴ Pro W4" pitchFamily="-112" charset="-128"/>
        </a:defRPr>
      </a:lvl9pPr>
    </p:titleStyle>
    <p:bodyStyle>
      <a:lvl1pPr marL="373315" indent="-373315" algn="l" rtl="0" fontAlgn="base">
        <a:spcBef>
          <a:spcPct val="20000"/>
        </a:spcBef>
        <a:spcAft>
          <a:spcPct val="0"/>
        </a:spcAft>
        <a:buClr>
          <a:srgbClr val="FF0000"/>
        </a:buClr>
        <a:buFont typeface="Wingdings" pitchFamily="1" charset="2"/>
        <a:buChar char="u"/>
        <a:defRPr kumimoji="1" sz="3500" b="1">
          <a:solidFill>
            <a:srgbClr val="000060"/>
          </a:solidFill>
          <a:latin typeface="+mj-ea"/>
          <a:ea typeface="+mj-ea"/>
          <a:cs typeface="ヒラギノ丸ゴ Pro W4" pitchFamily="-111" charset="-128"/>
        </a:defRPr>
      </a:lvl1pPr>
      <a:lvl2pPr marL="207397" indent="373315" algn="l" rtl="0" fontAlgn="base">
        <a:spcBef>
          <a:spcPct val="20000"/>
        </a:spcBef>
        <a:spcAft>
          <a:spcPct val="0"/>
        </a:spcAft>
        <a:buClr>
          <a:srgbClr val="FF3F00"/>
        </a:buClr>
        <a:buFont typeface="Wingdings" pitchFamily="1" charset="2"/>
        <a:buChar char="v"/>
        <a:defRPr kumimoji="1" sz="3000" b="1">
          <a:solidFill>
            <a:srgbClr val="600000"/>
          </a:solidFill>
          <a:latin typeface="+mn-ea"/>
          <a:ea typeface="+mn-ea"/>
          <a:cs typeface="ヒラギノ丸ゴ Pro W4" pitchFamily="-111" charset="-128"/>
        </a:defRPr>
      </a:lvl2pPr>
      <a:lvl3pPr marL="414795" indent="373315" algn="l" rtl="0" fontAlgn="base">
        <a:spcBef>
          <a:spcPct val="20000"/>
        </a:spcBef>
        <a:spcAft>
          <a:spcPct val="0"/>
        </a:spcAft>
        <a:buClr>
          <a:srgbClr val="FF7F00"/>
        </a:buClr>
        <a:buFont typeface="Wingdings" pitchFamily="1" charset="2"/>
        <a:buChar char="³"/>
        <a:defRPr kumimoji="1" sz="2600" b="1">
          <a:solidFill>
            <a:srgbClr val="004000"/>
          </a:solidFill>
          <a:latin typeface="+mj-ea"/>
          <a:ea typeface="+mj-ea"/>
          <a:cs typeface="ヒラギノ丸ゴ Pro W4" pitchFamily="-111" charset="-128"/>
        </a:defRPr>
      </a:lvl3pPr>
      <a:lvl4pPr marL="622192" indent="359489" algn="l" rtl="0" fontAlgn="base">
        <a:spcBef>
          <a:spcPct val="20000"/>
        </a:spcBef>
        <a:spcAft>
          <a:spcPct val="0"/>
        </a:spcAft>
        <a:buClr>
          <a:srgbClr val="FFBF00"/>
        </a:buClr>
        <a:buFont typeface="Wingdings" pitchFamily="1" charset="2"/>
        <a:buChar char="w"/>
        <a:defRPr kumimoji="1" sz="2200" b="1">
          <a:solidFill>
            <a:srgbClr val="400040"/>
          </a:solidFill>
          <a:latin typeface="+mj-ea"/>
          <a:ea typeface="+mj-ea"/>
          <a:cs typeface="ヒラギノ丸ゴ Pro W4" pitchFamily="-111" charset="-128"/>
        </a:defRPr>
      </a:lvl4pPr>
      <a:lvl5pPr marL="829589" indent="345662" algn="l" rtl="0" fontAlgn="base">
        <a:spcBef>
          <a:spcPct val="20000"/>
        </a:spcBef>
        <a:spcAft>
          <a:spcPct val="0"/>
        </a:spcAft>
        <a:buChar char="»"/>
        <a:defRPr kumimoji="1" b="1">
          <a:solidFill>
            <a:schemeClr val="tx1"/>
          </a:solidFill>
          <a:latin typeface="+mj-ea"/>
          <a:ea typeface="+mj-ea"/>
          <a:cs typeface="ヒラギノ丸ゴ Pro W4" pitchFamily="-111" charset="-128"/>
        </a:defRPr>
      </a:lvl5pPr>
      <a:lvl6pPr marL="1327343" algn="l" rtl="0" fontAlgn="base">
        <a:spcBef>
          <a:spcPct val="20000"/>
        </a:spcBef>
        <a:spcAft>
          <a:spcPct val="0"/>
        </a:spcAft>
        <a:buChar char="»"/>
        <a:defRPr kumimoji="1" b="1">
          <a:solidFill>
            <a:schemeClr val="tx1"/>
          </a:solidFill>
          <a:latin typeface="+mn-lt"/>
          <a:ea typeface="+mn-ea"/>
          <a:cs typeface="+mn-cs"/>
        </a:defRPr>
      </a:lvl6pPr>
      <a:lvl7pPr marL="1825097" algn="l" rtl="0" fontAlgn="base">
        <a:spcBef>
          <a:spcPct val="20000"/>
        </a:spcBef>
        <a:spcAft>
          <a:spcPct val="0"/>
        </a:spcAft>
        <a:buChar char="»"/>
        <a:defRPr kumimoji="1" b="1">
          <a:solidFill>
            <a:schemeClr val="tx1"/>
          </a:solidFill>
          <a:latin typeface="+mn-lt"/>
          <a:ea typeface="+mn-ea"/>
          <a:cs typeface="+mn-cs"/>
        </a:defRPr>
      </a:lvl7pPr>
      <a:lvl8pPr marL="2322850" algn="l" rtl="0" fontAlgn="base">
        <a:spcBef>
          <a:spcPct val="20000"/>
        </a:spcBef>
        <a:spcAft>
          <a:spcPct val="0"/>
        </a:spcAft>
        <a:buChar char="»"/>
        <a:defRPr kumimoji="1" b="1">
          <a:solidFill>
            <a:schemeClr val="tx1"/>
          </a:solidFill>
          <a:latin typeface="+mn-lt"/>
          <a:ea typeface="+mn-ea"/>
          <a:cs typeface="+mn-cs"/>
        </a:defRPr>
      </a:lvl8pPr>
      <a:lvl9pPr marL="2820604" algn="l" rtl="0" fontAlgn="base">
        <a:spcBef>
          <a:spcPct val="20000"/>
        </a:spcBef>
        <a:spcAft>
          <a:spcPct val="0"/>
        </a:spcAft>
        <a:buChar char="»"/>
        <a:defRPr kumimoji="1" b="1">
          <a:solidFill>
            <a:schemeClr val="tx1"/>
          </a:solidFill>
          <a:latin typeface="+mn-lt"/>
          <a:ea typeface="+mn-ea"/>
          <a:cs typeface="+mn-cs"/>
        </a:defRPr>
      </a:lvl9pPr>
    </p:bodyStyle>
    <p:otherStyle>
      <a:defPPr>
        <a:defRPr lang="ja-JP"/>
      </a:defPPr>
      <a:lvl1pPr marL="0" algn="l" defTabSz="497754" rtl="0" eaLnBrk="1" latinLnBrk="0" hangingPunct="1">
        <a:defRPr kumimoji="1" sz="2000" kern="1200">
          <a:solidFill>
            <a:schemeClr val="tx1"/>
          </a:solidFill>
          <a:latin typeface="+mn-lt"/>
          <a:ea typeface="+mn-ea"/>
          <a:cs typeface="+mn-cs"/>
        </a:defRPr>
      </a:lvl1pPr>
      <a:lvl2pPr marL="497754" algn="l" defTabSz="497754" rtl="0" eaLnBrk="1" latinLnBrk="0" hangingPunct="1">
        <a:defRPr kumimoji="1" sz="2000" kern="1200">
          <a:solidFill>
            <a:schemeClr val="tx1"/>
          </a:solidFill>
          <a:latin typeface="+mn-lt"/>
          <a:ea typeface="+mn-ea"/>
          <a:cs typeface="+mn-cs"/>
        </a:defRPr>
      </a:lvl2pPr>
      <a:lvl3pPr marL="995507" algn="l" defTabSz="497754" rtl="0" eaLnBrk="1" latinLnBrk="0" hangingPunct="1">
        <a:defRPr kumimoji="1" sz="2000" kern="1200">
          <a:solidFill>
            <a:schemeClr val="tx1"/>
          </a:solidFill>
          <a:latin typeface="+mn-lt"/>
          <a:ea typeface="+mn-ea"/>
          <a:cs typeface="+mn-cs"/>
        </a:defRPr>
      </a:lvl3pPr>
      <a:lvl4pPr marL="1493261" algn="l" defTabSz="497754" rtl="0" eaLnBrk="1" latinLnBrk="0" hangingPunct="1">
        <a:defRPr kumimoji="1" sz="2000" kern="1200">
          <a:solidFill>
            <a:schemeClr val="tx1"/>
          </a:solidFill>
          <a:latin typeface="+mn-lt"/>
          <a:ea typeface="+mn-ea"/>
          <a:cs typeface="+mn-cs"/>
        </a:defRPr>
      </a:lvl4pPr>
      <a:lvl5pPr marL="1991015" algn="l" defTabSz="497754" rtl="0" eaLnBrk="1" latinLnBrk="0" hangingPunct="1">
        <a:defRPr kumimoji="1" sz="2000" kern="1200">
          <a:solidFill>
            <a:schemeClr val="tx1"/>
          </a:solidFill>
          <a:latin typeface="+mn-lt"/>
          <a:ea typeface="+mn-ea"/>
          <a:cs typeface="+mn-cs"/>
        </a:defRPr>
      </a:lvl5pPr>
      <a:lvl6pPr marL="2488768" algn="l" defTabSz="497754" rtl="0" eaLnBrk="1" latinLnBrk="0" hangingPunct="1">
        <a:defRPr kumimoji="1" sz="2000" kern="1200">
          <a:solidFill>
            <a:schemeClr val="tx1"/>
          </a:solidFill>
          <a:latin typeface="+mn-lt"/>
          <a:ea typeface="+mn-ea"/>
          <a:cs typeface="+mn-cs"/>
        </a:defRPr>
      </a:lvl6pPr>
      <a:lvl7pPr marL="2986522" algn="l" defTabSz="497754" rtl="0" eaLnBrk="1" latinLnBrk="0" hangingPunct="1">
        <a:defRPr kumimoji="1" sz="2000" kern="1200">
          <a:solidFill>
            <a:schemeClr val="tx1"/>
          </a:solidFill>
          <a:latin typeface="+mn-lt"/>
          <a:ea typeface="+mn-ea"/>
          <a:cs typeface="+mn-cs"/>
        </a:defRPr>
      </a:lvl7pPr>
      <a:lvl8pPr marL="3484275" algn="l" defTabSz="497754" rtl="0" eaLnBrk="1" latinLnBrk="0" hangingPunct="1">
        <a:defRPr kumimoji="1" sz="2000" kern="1200">
          <a:solidFill>
            <a:schemeClr val="tx1"/>
          </a:solidFill>
          <a:latin typeface="+mn-lt"/>
          <a:ea typeface="+mn-ea"/>
          <a:cs typeface="+mn-cs"/>
        </a:defRPr>
      </a:lvl8pPr>
      <a:lvl9pPr marL="3982029" algn="l" defTabSz="497754"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image" Target="../media/image10.jpeg"/><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 Id="rId3" Type="http://schemas.openxmlformats.org/officeDocument/2006/relationships/image" Target="../media/image1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 Id="rId3" Type="http://schemas.openxmlformats.org/officeDocument/2006/relationships/image" Target="../media/image1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jpeg"/><Relationship Id="rId5" Type="http://schemas.openxmlformats.org/officeDocument/2006/relationships/image" Target="../media/image7.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ctrTitle"/>
          </p:nvPr>
        </p:nvSpPr>
        <p:spPr>
          <a:xfrm>
            <a:off x="0" y="1428539"/>
            <a:ext cx="10688638" cy="1621111"/>
          </a:xfrm>
        </p:spPr>
        <p:txBody>
          <a:bodyPr/>
          <a:lstStyle/>
          <a:p>
            <a:r>
              <a:rPr lang="en-US" altLang="ja-JP" dirty="0" smtClean="0">
                <a:solidFill>
                  <a:srgbClr val="000090"/>
                </a:solidFill>
                <a:cs typeface="ヒラギノ丸ゴ Pro W4" pitchFamily="1" charset="-128"/>
              </a:rPr>
              <a:t>SuperKEKB </a:t>
            </a:r>
            <a:r>
              <a:rPr lang="ja-JP" altLang="en-US" dirty="0" smtClean="0">
                <a:solidFill>
                  <a:srgbClr val="000090"/>
                </a:solidFill>
                <a:cs typeface="ヒラギノ丸ゴ Pro W4" pitchFamily="1" charset="-128"/>
              </a:rPr>
              <a:t>の入射ビーム選択と</a:t>
            </a:r>
            <a:r>
              <a:rPr lang="en-US" altLang="ja-JP" dirty="0" smtClean="0">
                <a:solidFill>
                  <a:srgbClr val="000090"/>
                </a:solidFill>
                <a:cs typeface="ヒラギノ丸ゴ Pro W4" pitchFamily="1" charset="-128"/>
              </a:rPr>
              <a:t> Timing </a:t>
            </a:r>
            <a:r>
              <a:rPr lang="ja-JP" altLang="en-US" dirty="0" smtClean="0">
                <a:solidFill>
                  <a:srgbClr val="000090"/>
                </a:solidFill>
                <a:cs typeface="ヒラギノ丸ゴ Pro W4" pitchFamily="1" charset="-128"/>
              </a:rPr>
              <a:t>制御</a:t>
            </a:r>
          </a:p>
        </p:txBody>
      </p:sp>
      <p:sp>
        <p:nvSpPr>
          <p:cNvPr id="15363" name="サブタイトル 2"/>
          <p:cNvSpPr>
            <a:spLocks noGrp="1"/>
          </p:cNvSpPr>
          <p:nvPr>
            <p:ph type="subTitle" idx="1"/>
          </p:nvPr>
        </p:nvSpPr>
        <p:spPr>
          <a:xfrm>
            <a:off x="904423" y="3697394"/>
            <a:ext cx="8879792" cy="1932728"/>
          </a:xfrm>
        </p:spPr>
        <p:txBody>
          <a:bodyPr/>
          <a:lstStyle/>
          <a:p>
            <a:r>
              <a:rPr lang="ja-JP" altLang="en-US" sz="2600" dirty="0">
                <a:solidFill>
                  <a:srgbClr val="600000"/>
                </a:solidFill>
                <a:cs typeface="ヒラギノ丸ゴ Pro W4" pitchFamily="1" charset="-128"/>
              </a:rPr>
              <a:t>古川和朗</a:t>
            </a:r>
            <a:endParaRPr lang="en-US" altLang="ja-JP" sz="2600" dirty="0">
              <a:solidFill>
                <a:srgbClr val="600000"/>
              </a:solidFill>
              <a:cs typeface="ヒラギノ丸ゴ Pro W4" pitchFamily="1" charset="-128"/>
            </a:endParaRPr>
          </a:p>
          <a:p>
            <a:endParaRPr lang="en-US" altLang="ja-JP" sz="2600" dirty="0">
              <a:solidFill>
                <a:srgbClr val="600000"/>
              </a:solidFill>
              <a:cs typeface="ヒラギノ丸ゴ Pro W4" pitchFamily="1" charset="-128"/>
            </a:endParaRPr>
          </a:p>
          <a:p>
            <a:r>
              <a:rPr lang="en-US" altLang="ja-JP" sz="2000" dirty="0">
                <a:solidFill>
                  <a:srgbClr val="600000"/>
                </a:solidFill>
                <a:cs typeface="ヒラギノ丸ゴ Pro W4" pitchFamily="1" charset="-128"/>
              </a:rPr>
              <a:t>Aug.2010 </a:t>
            </a:r>
            <a:r>
              <a:rPr lang="ja-JP" altLang="en-US" sz="2000" dirty="0">
                <a:solidFill>
                  <a:srgbClr val="600000"/>
                </a:solidFill>
                <a:cs typeface="ヒラギノ丸ゴ Pro W4" pitchFamily="1" charset="-128"/>
              </a:rPr>
              <a:t>の状況に一部</a:t>
            </a:r>
            <a:r>
              <a:rPr lang="ja-JP" altLang="en-US" sz="2000" dirty="0" smtClean="0">
                <a:solidFill>
                  <a:srgbClr val="600000"/>
                </a:solidFill>
                <a:cs typeface="ヒラギノ丸ゴ Pro W4" pitchFamily="1" charset="-128"/>
              </a:rPr>
              <a:t>書き足し</a:t>
            </a:r>
            <a:endParaRPr lang="en-US" altLang="ja-JP" sz="2000" dirty="0" smtClean="0">
              <a:solidFill>
                <a:srgbClr val="600000"/>
              </a:solidFill>
              <a:cs typeface="ヒラギノ丸ゴ Pro W4" pitchFamily="1" charset="-128"/>
            </a:endParaRPr>
          </a:p>
          <a:p>
            <a:r>
              <a:rPr lang="ja-JP" altLang="en-US" sz="2000" dirty="0" smtClean="0">
                <a:solidFill>
                  <a:srgbClr val="600000"/>
                </a:solidFill>
                <a:cs typeface="ヒラギノ丸ゴ Pro W4" pitchFamily="1" charset="-128"/>
              </a:rPr>
              <a:t>一部</a:t>
            </a:r>
            <a:r>
              <a:rPr lang="en-US" altLang="ja-JP" sz="2000" dirty="0" smtClean="0">
                <a:solidFill>
                  <a:srgbClr val="600000"/>
                </a:solidFill>
                <a:cs typeface="ヒラギノ丸ゴ Pro W4" pitchFamily="1" charset="-128"/>
              </a:rPr>
              <a:t> SuperKEKB </a:t>
            </a:r>
            <a:r>
              <a:rPr lang="ja-JP" altLang="en-US" sz="2000" dirty="0" smtClean="0">
                <a:solidFill>
                  <a:srgbClr val="600000"/>
                </a:solidFill>
                <a:cs typeface="ヒラギノ丸ゴ Pro W4" pitchFamily="1" charset="-128"/>
              </a:rPr>
              <a:t>ではなく</a:t>
            </a:r>
            <a:r>
              <a:rPr lang="en-US" altLang="ja-JP" sz="2000" dirty="0" smtClean="0">
                <a:solidFill>
                  <a:srgbClr val="600000"/>
                </a:solidFill>
                <a:cs typeface="ヒラギノ丸ゴ Pro W4" pitchFamily="1" charset="-128"/>
              </a:rPr>
              <a:t> KEKB </a:t>
            </a:r>
            <a:r>
              <a:rPr lang="ja-JP" altLang="en-US" sz="2000" dirty="0" smtClean="0">
                <a:solidFill>
                  <a:srgbClr val="600000"/>
                </a:solidFill>
                <a:cs typeface="ヒラギノ丸ゴ Pro W4" pitchFamily="1" charset="-128"/>
              </a:rPr>
              <a:t>記述であることに注意</a:t>
            </a:r>
            <a:endParaRPr lang="ja-JP" altLang="en-US" sz="2000" dirty="0">
              <a:solidFill>
                <a:srgbClr val="600000"/>
              </a:solidFill>
              <a:cs typeface="ヒラギノ丸ゴ Pro W4" pitchFamily="1" charset="-128"/>
            </a:endParaRPr>
          </a:p>
        </p:txBody>
      </p:sp>
      <p:sp>
        <p:nvSpPr>
          <p:cNvPr id="15364" name="スライド番号プレースホルダ 3"/>
          <p:cNvSpPr>
            <a:spLocks noGrp="1"/>
          </p:cNvSpPr>
          <p:nvPr>
            <p:ph type="sldNum" sz="quarter" idx="10"/>
          </p:nvPr>
        </p:nvSpPr>
        <p:spPr>
          <a:noFill/>
        </p:spPr>
        <p:txBody>
          <a:bodyPr/>
          <a:lstStyle/>
          <a:p>
            <a:fld id="{FD34FC4F-315B-7C46-9C4C-DBB37FC38469}" type="slidenum">
              <a:rPr lang="en-US" altLang="ja-JP" smtClean="0">
                <a:latin typeface="Arial" pitchFamily="1" charset="0"/>
                <a:ea typeface="Osaka" pitchFamily="1" charset="-128"/>
                <a:cs typeface="Osaka" pitchFamily="1" charset="-128"/>
              </a:rPr>
              <a:pPr/>
              <a:t>1</a:t>
            </a:fld>
            <a:endParaRPr lang="en-US" altLang="ja-JP" smtClean="0">
              <a:latin typeface="Arial" pitchFamily="1" charset="0"/>
              <a:ea typeface="Osaka" pitchFamily="1" charset="-128"/>
              <a:cs typeface="Osaka" pitchFamily="1" charset="-128"/>
            </a:endParaRPr>
          </a:p>
        </p:txBody>
      </p:sp>
      <p:sp>
        <p:nvSpPr>
          <p:cNvPr id="15365" name="Text Box 12"/>
          <p:cNvSpPr txBox="1">
            <a:spLocks noChangeArrowheads="1"/>
          </p:cNvSpPr>
          <p:nvPr/>
        </p:nvSpPr>
        <p:spPr bwMode="auto">
          <a:xfrm>
            <a:off x="1068864" y="42016"/>
            <a:ext cx="2850303" cy="269602"/>
          </a:xfrm>
          <a:prstGeom prst="rect">
            <a:avLst/>
          </a:prstGeom>
          <a:noFill/>
          <a:ln w="9525">
            <a:noFill/>
            <a:miter lim="800000"/>
            <a:headEnd/>
            <a:tailEnd/>
          </a:ln>
        </p:spPr>
        <p:txBody>
          <a:bodyPr lIns="99538" tIns="49769" rIns="99538" bIns="49769">
            <a:prstTxWarp prst="textNoShape">
              <a:avLst/>
            </a:prstTxWarp>
            <a:spAutoFit/>
          </a:bodyPr>
          <a:lstStyle/>
          <a:p>
            <a:r>
              <a:rPr lang="en-US" altLang="ja-JP" sz="1100" i="1">
                <a:latin typeface="Arial" pitchFamily="1" charset="0"/>
              </a:rPr>
              <a:t>&lt; kazuro.furukawa @ kek.jp &gt;</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タイトル 1"/>
          <p:cNvSpPr>
            <a:spLocks noGrp="1"/>
          </p:cNvSpPr>
          <p:nvPr>
            <p:ph type="title"/>
          </p:nvPr>
        </p:nvSpPr>
        <p:spPr/>
        <p:txBody>
          <a:bodyPr/>
          <a:lstStyle/>
          <a:p>
            <a:r>
              <a:rPr lang="en-US" altLang="ja-JP" smtClean="0">
                <a:cs typeface="ヒラギノ丸ゴ Pro W4" pitchFamily="1" charset="-128"/>
              </a:rPr>
              <a:t>SuperKEKB </a:t>
            </a:r>
            <a:r>
              <a:rPr lang="ja-JP" altLang="en-US" smtClean="0">
                <a:cs typeface="ヒラギノ丸ゴ Pro W4" pitchFamily="1" charset="-128"/>
              </a:rPr>
              <a:t>への増強</a:t>
            </a:r>
          </a:p>
        </p:txBody>
      </p:sp>
      <p:sp>
        <p:nvSpPr>
          <p:cNvPr id="33795" name="コンテンツ プレースホルダ 2"/>
          <p:cNvSpPr>
            <a:spLocks noGrp="1"/>
          </p:cNvSpPr>
          <p:nvPr>
            <p:ph idx="1"/>
          </p:nvPr>
        </p:nvSpPr>
        <p:spPr/>
        <p:txBody>
          <a:bodyPr/>
          <a:lstStyle/>
          <a:p>
            <a:r>
              <a:rPr lang="en-US" altLang="ja-JP" smtClean="0">
                <a:cs typeface="ヒラギノ丸ゴ Pro W4" pitchFamily="1" charset="-128"/>
              </a:rPr>
              <a:t>SuperKEKB </a:t>
            </a:r>
            <a:r>
              <a:rPr lang="ja-JP" altLang="en-US" smtClean="0">
                <a:cs typeface="ヒラギノ丸ゴ Pro W4" pitchFamily="1" charset="-128"/>
              </a:rPr>
              <a:t>のナノビームスキーム</a:t>
            </a:r>
            <a:endParaRPr lang="en-US" altLang="ja-JP" smtClean="0">
              <a:cs typeface="ヒラギノ丸ゴ Pro W4" pitchFamily="1" charset="-128"/>
            </a:endParaRPr>
          </a:p>
          <a:p>
            <a:pPr lvl="1"/>
            <a:r>
              <a:rPr lang="ja-JP" altLang="en-US" smtClean="0">
                <a:cs typeface="ヒラギノ丸ゴ Pro W4" pitchFamily="1" charset="-128"/>
              </a:rPr>
              <a:t>低エミッタンス大電流入射ビームの要請</a:t>
            </a:r>
            <a:endParaRPr lang="en-US" altLang="ja-JP" smtClean="0">
              <a:cs typeface="ヒラギノ丸ゴ Pro W4" pitchFamily="1" charset="-128"/>
            </a:endParaRPr>
          </a:p>
          <a:p>
            <a:pPr lvl="2"/>
            <a:r>
              <a:rPr lang="ja-JP" altLang="en-US" smtClean="0">
                <a:cs typeface="ヒラギノ丸ゴ Pro W4" pitchFamily="1" charset="-128"/>
              </a:rPr>
              <a:t>電子はフォトカソード</a:t>
            </a:r>
            <a:r>
              <a:rPr lang="en-US" altLang="ja-JP" smtClean="0">
                <a:cs typeface="ヒラギノ丸ゴ Pro W4" pitchFamily="1" charset="-128"/>
              </a:rPr>
              <a:t> RF </a:t>
            </a:r>
            <a:r>
              <a:rPr lang="ja-JP" altLang="en-US" smtClean="0">
                <a:cs typeface="ヒラギノ丸ゴ Pro W4" pitchFamily="1" charset="-128"/>
              </a:rPr>
              <a:t>電子銃</a:t>
            </a:r>
            <a:r>
              <a:rPr lang="en-US" altLang="ja-JP" smtClean="0">
                <a:cs typeface="ヒラギノ丸ゴ Pro W4" pitchFamily="1" charset="-128"/>
              </a:rPr>
              <a:t> (7GeV, 5nC)</a:t>
            </a:r>
          </a:p>
          <a:p>
            <a:pPr lvl="2"/>
            <a:r>
              <a:rPr lang="ja-JP" altLang="en-US" smtClean="0">
                <a:cs typeface="ヒラギノ丸ゴ Pro W4" pitchFamily="1" charset="-128"/>
              </a:rPr>
              <a:t>陽電子は捕獲セクションの改造とダンピングリング増設</a:t>
            </a:r>
            <a:endParaRPr lang="en-US" altLang="ja-JP" smtClean="0">
              <a:cs typeface="ヒラギノ丸ゴ Pro W4" pitchFamily="1" charset="-128"/>
            </a:endParaRPr>
          </a:p>
          <a:p>
            <a:pPr lvl="2"/>
            <a:r>
              <a:rPr lang="en-US" altLang="ja-JP" smtClean="0">
                <a:cs typeface="ヒラギノ丸ゴ Pro W4" pitchFamily="1" charset="-128"/>
              </a:rPr>
              <a:t>40 </a:t>
            </a:r>
            <a:r>
              <a:rPr lang="ja-JP" altLang="en-US" smtClean="0">
                <a:cs typeface="ヒラギノ丸ゴ Pro W4" pitchFamily="1" charset="-128"/>
              </a:rPr>
              <a:t>倍のルミノシティ</a:t>
            </a:r>
            <a:endParaRPr lang="en-US" altLang="ja-JP" smtClean="0">
              <a:cs typeface="ヒラギノ丸ゴ Pro W4" pitchFamily="1" charset="-128"/>
            </a:endParaRPr>
          </a:p>
          <a:p>
            <a:pPr lvl="1"/>
            <a:r>
              <a:rPr lang="ja-JP" altLang="en-US" smtClean="0">
                <a:cs typeface="ヒラギノ丸ゴ Pro W4" pitchFamily="1" charset="-128"/>
              </a:rPr>
              <a:t>ダンピングリングの設計</a:t>
            </a:r>
            <a:endParaRPr lang="en-US" altLang="ja-JP" smtClean="0">
              <a:cs typeface="ヒラギノ丸ゴ Pro W4" pitchFamily="1" charset="-128"/>
            </a:endParaRPr>
          </a:p>
          <a:p>
            <a:pPr lvl="2"/>
            <a:r>
              <a:rPr lang="en-US" altLang="ja-JP" smtClean="0">
                <a:cs typeface="ヒラギノ丸ゴ Pro W4" pitchFamily="1" charset="-128"/>
              </a:rPr>
              <a:t>RF </a:t>
            </a:r>
            <a:r>
              <a:rPr lang="ja-JP" altLang="en-US" smtClean="0">
                <a:cs typeface="ヒラギノ丸ゴ Pro W4" pitchFamily="1" charset="-128"/>
              </a:rPr>
              <a:t>周波数の選択</a:t>
            </a:r>
            <a:endParaRPr lang="en-US" altLang="ja-JP" smtClean="0">
              <a:cs typeface="ヒラギノ丸ゴ Pro W4" pitchFamily="1" charset="-128"/>
            </a:endParaRPr>
          </a:p>
          <a:p>
            <a:pPr lvl="2"/>
            <a:r>
              <a:rPr lang="ja-JP" altLang="en-US" smtClean="0">
                <a:cs typeface="ヒラギノ丸ゴ Pro W4" pitchFamily="1" charset="-128"/>
              </a:rPr>
              <a:t>ハーモニック数の選択</a:t>
            </a:r>
            <a:endParaRPr lang="en-US" altLang="ja-JP" smtClean="0">
              <a:cs typeface="ヒラギノ丸ゴ Pro W4" pitchFamily="1" charset="-128"/>
            </a:endParaRPr>
          </a:p>
          <a:p>
            <a:pPr lvl="1"/>
            <a:r>
              <a:rPr lang="en-US" altLang="ja-JP" smtClean="0">
                <a:cs typeface="ヒラギノ丸ゴ Pro W4" pitchFamily="1" charset="-128"/>
              </a:rPr>
              <a:t>PF-AR </a:t>
            </a:r>
            <a:r>
              <a:rPr lang="ja-JP" altLang="en-US" smtClean="0">
                <a:cs typeface="ヒラギノ丸ゴ Pro W4" pitchFamily="1" charset="-128"/>
              </a:rPr>
              <a:t>入射</a:t>
            </a:r>
            <a:endParaRPr lang="en-US" altLang="ja-JP" smtClean="0">
              <a:cs typeface="ヒラギノ丸ゴ Pro W4" pitchFamily="1" charset="-128"/>
            </a:endParaRPr>
          </a:p>
          <a:p>
            <a:pPr lvl="2"/>
            <a:r>
              <a:rPr lang="en-US" altLang="ja-JP" smtClean="0">
                <a:cs typeface="ヒラギノ丸ゴ Pro W4" pitchFamily="1" charset="-128"/>
              </a:rPr>
              <a:t>KEKB </a:t>
            </a:r>
            <a:r>
              <a:rPr lang="ja-JP" altLang="en-US" smtClean="0">
                <a:cs typeface="ヒラギノ丸ゴ Pro W4" pitchFamily="1" charset="-128"/>
              </a:rPr>
              <a:t>とビームトランスポートを共有</a:t>
            </a:r>
            <a:endParaRPr lang="en-US" altLang="ja-JP" smtClean="0">
              <a:cs typeface="ヒラギノ丸ゴ Pro W4" pitchFamily="1" charset="-128"/>
            </a:endParaRPr>
          </a:p>
          <a:p>
            <a:pPr lvl="3"/>
            <a:r>
              <a:rPr lang="ja-JP" altLang="en-US" smtClean="0">
                <a:cs typeface="ヒラギノ丸ゴ Pro W4" pitchFamily="1" charset="-128"/>
              </a:rPr>
              <a:t>ビーム切り換えと入射に</a:t>
            </a:r>
            <a:r>
              <a:rPr lang="en-US" altLang="ja-JP" smtClean="0">
                <a:cs typeface="ヒラギノ丸ゴ Pro W4" pitchFamily="1" charset="-128"/>
              </a:rPr>
              <a:t> 5-10 </a:t>
            </a:r>
            <a:r>
              <a:rPr lang="ja-JP" altLang="en-US" smtClean="0">
                <a:cs typeface="ヒラギノ丸ゴ Pro W4" pitchFamily="1" charset="-128"/>
              </a:rPr>
              <a:t>分ほど必要</a:t>
            </a:r>
            <a:endParaRPr lang="en-US" altLang="ja-JP" smtClean="0">
              <a:cs typeface="ヒラギノ丸ゴ Pro W4" pitchFamily="1" charset="-128"/>
            </a:endParaRPr>
          </a:p>
          <a:p>
            <a:pPr lvl="3"/>
            <a:r>
              <a:rPr lang="en-US" altLang="ja-JP" smtClean="0">
                <a:cs typeface="ヒラギノ丸ゴ Pro W4" pitchFamily="1" charset="-128"/>
              </a:rPr>
              <a:t>SuperKEKB </a:t>
            </a:r>
            <a:r>
              <a:rPr lang="ja-JP" altLang="en-US" smtClean="0">
                <a:cs typeface="ヒラギノ丸ゴ Pro W4" pitchFamily="1" charset="-128"/>
              </a:rPr>
              <a:t>のビーム寿命予測約</a:t>
            </a:r>
            <a:r>
              <a:rPr lang="en-US" altLang="ja-JP" smtClean="0">
                <a:cs typeface="ヒラギノ丸ゴ Pro W4" pitchFamily="1" charset="-128"/>
              </a:rPr>
              <a:t> 10 </a:t>
            </a:r>
            <a:r>
              <a:rPr lang="ja-JP" altLang="en-US" smtClean="0">
                <a:cs typeface="ヒラギノ丸ゴ Pro W4" pitchFamily="1" charset="-128"/>
              </a:rPr>
              <a:t>分</a:t>
            </a:r>
            <a:r>
              <a:rPr lang="en-US" altLang="ja-JP" smtClean="0">
                <a:cs typeface="ヒラギノ丸ゴ Pro W4" pitchFamily="1" charset="-128"/>
              </a:rPr>
              <a:t> → </a:t>
            </a:r>
            <a:r>
              <a:rPr lang="ja-JP" altLang="en-US" smtClean="0">
                <a:cs typeface="ヒラギノ丸ゴ Pro W4" pitchFamily="1" charset="-128"/>
              </a:rPr>
              <a:t>実験の中断が避けられない</a:t>
            </a:r>
            <a:endParaRPr lang="en-US" altLang="ja-JP" smtClean="0">
              <a:cs typeface="ヒラギノ丸ゴ Pro W4" pitchFamily="1" charset="-128"/>
            </a:endParaRPr>
          </a:p>
          <a:p>
            <a:pPr lvl="2"/>
            <a:endParaRPr lang="ja-JP" altLang="en-US" smtClean="0">
              <a:cs typeface="ヒラギノ丸ゴ Pro W4" pitchFamily="1" charset="-128"/>
            </a:endParaRPr>
          </a:p>
        </p:txBody>
      </p:sp>
      <p:sp>
        <p:nvSpPr>
          <p:cNvPr id="33796" name="スライド番号プレースホルダ 3"/>
          <p:cNvSpPr>
            <a:spLocks noGrp="1"/>
          </p:cNvSpPr>
          <p:nvPr>
            <p:ph type="sldNum" sz="quarter" idx="10"/>
          </p:nvPr>
        </p:nvSpPr>
        <p:spPr>
          <a:noFill/>
        </p:spPr>
        <p:txBody>
          <a:bodyPr/>
          <a:lstStyle/>
          <a:p>
            <a:fld id="{BBECB6FA-CC59-6D4A-9950-5E886107A83E}" type="slidenum">
              <a:rPr lang="en-US" altLang="ja-JP" smtClean="0">
                <a:latin typeface="Arial" pitchFamily="1" charset="0"/>
                <a:ea typeface="Osaka" pitchFamily="1" charset="-128"/>
                <a:cs typeface="Osaka" pitchFamily="1" charset="-128"/>
              </a:rPr>
              <a:pPr/>
              <a:t>10</a:t>
            </a:fld>
            <a:endParaRPr lang="en-US" altLang="ja-JP" smtClean="0">
              <a:latin typeface="Arial" pitchFamily="1" charset="0"/>
              <a:ea typeface="Osaka" pitchFamily="1" charset="-128"/>
              <a:cs typeface="Osaka" pitchFamily="1" charset="-128"/>
            </a:endParaRPr>
          </a:p>
        </p:txBody>
      </p:sp>
      <p:graphicFrame>
        <p:nvGraphicFramePr>
          <p:cNvPr id="5" name="表 4"/>
          <p:cNvGraphicFramePr>
            <a:graphicFrameLocks noGrp="1"/>
          </p:cNvGraphicFramePr>
          <p:nvPr/>
        </p:nvGraphicFramePr>
        <p:xfrm>
          <a:off x="6166522" y="3501319"/>
          <a:ext cx="4275456" cy="2764543"/>
        </p:xfrm>
        <a:graphic>
          <a:graphicData uri="http://schemas.openxmlformats.org/drawingml/2006/table">
            <a:tbl>
              <a:tblPr firstRow="1" bandRow="1">
                <a:tableStyleId>{5C22544A-7EE6-4342-B048-85BDC9FD1C3A}</a:tableStyleId>
              </a:tblPr>
              <a:tblGrid>
                <a:gridCol w="1068864"/>
                <a:gridCol w="1068864"/>
                <a:gridCol w="1068864"/>
                <a:gridCol w="1068864"/>
              </a:tblGrid>
              <a:tr h="410821">
                <a:tc gridSpan="2">
                  <a:txBody>
                    <a:bodyPr/>
                    <a:lstStyle/>
                    <a:p>
                      <a:r>
                        <a:rPr kumimoji="1" lang="en-US" altLang="ja-JP" sz="2000" dirty="0" smtClean="0"/>
                        <a:t>KEKB</a:t>
                      </a:r>
                      <a:endParaRPr kumimoji="1" lang="ja-JP" altLang="en-US" sz="2000" dirty="0"/>
                    </a:p>
                  </a:txBody>
                  <a:tcPr marL="98664" marR="98664" marT="50419" marB="50419"/>
                </a:tc>
                <a:tc hMerge="1">
                  <a:txBody>
                    <a:bodyPr/>
                    <a:lstStyle/>
                    <a:p>
                      <a:endParaRPr kumimoji="1" lang="ja-JP" altLang="en-US" dirty="0"/>
                    </a:p>
                  </a:txBody>
                  <a:tcPr/>
                </a:tc>
                <a:tc gridSpan="2">
                  <a:txBody>
                    <a:bodyPr/>
                    <a:lstStyle/>
                    <a:p>
                      <a:r>
                        <a:rPr kumimoji="1" lang="en-US" altLang="ja-JP" sz="2000" dirty="0" smtClean="0"/>
                        <a:t>SuperKEKB</a:t>
                      </a:r>
                      <a:endParaRPr kumimoji="1" lang="ja-JP" altLang="en-US" sz="2000" dirty="0"/>
                    </a:p>
                  </a:txBody>
                  <a:tcPr marL="98664" marR="98664" marT="50419" marB="50419"/>
                </a:tc>
                <a:tc hMerge="1">
                  <a:txBody>
                    <a:bodyPr/>
                    <a:lstStyle/>
                    <a:p>
                      <a:endParaRPr kumimoji="1" lang="ja-JP" altLang="en-US" dirty="0"/>
                    </a:p>
                  </a:txBody>
                  <a:tcPr/>
                </a:tc>
              </a:tr>
              <a:tr h="410821">
                <a:tc>
                  <a:txBody>
                    <a:bodyPr/>
                    <a:lstStyle/>
                    <a:p>
                      <a:r>
                        <a:rPr kumimoji="1" lang="en-US" altLang="ja-JP" sz="2000" dirty="0" err="1" smtClean="0"/>
                        <a:t>e</a:t>
                      </a:r>
                      <a:r>
                        <a:rPr kumimoji="1" lang="en-US" altLang="ja-JP" sz="2000" dirty="0" smtClean="0"/>
                        <a:t>–</a:t>
                      </a:r>
                      <a:endParaRPr kumimoji="1" lang="ja-JP" altLang="en-US" sz="2000" dirty="0"/>
                    </a:p>
                  </a:txBody>
                  <a:tcPr marL="98664" marR="98664" marT="50419" marB="50419"/>
                </a:tc>
                <a:tc>
                  <a:txBody>
                    <a:bodyPr/>
                    <a:lstStyle/>
                    <a:p>
                      <a:r>
                        <a:rPr kumimoji="1" lang="en-US" altLang="ja-JP" sz="2000" dirty="0" err="1" smtClean="0"/>
                        <a:t>e</a:t>
                      </a:r>
                      <a:r>
                        <a:rPr kumimoji="1" lang="en-US" altLang="ja-JP" sz="2000" dirty="0" smtClean="0"/>
                        <a:t>+</a:t>
                      </a:r>
                      <a:endParaRPr kumimoji="1" lang="ja-JP" altLang="en-US" sz="2000" dirty="0"/>
                    </a:p>
                  </a:txBody>
                  <a:tcPr marL="98664" marR="98664" marT="50419" marB="50419"/>
                </a:tc>
                <a:tc>
                  <a:txBody>
                    <a:bodyPr/>
                    <a:lstStyle/>
                    <a:p>
                      <a:r>
                        <a:rPr kumimoji="1" lang="en-US" altLang="ja-JP" sz="2000" dirty="0" err="1" smtClean="0"/>
                        <a:t>e</a:t>
                      </a:r>
                      <a:r>
                        <a:rPr kumimoji="1" lang="en-US" altLang="ja-JP" sz="2000" dirty="0" smtClean="0"/>
                        <a:t>–</a:t>
                      </a:r>
                      <a:endParaRPr kumimoji="1" lang="ja-JP" altLang="en-US" sz="2000" dirty="0"/>
                    </a:p>
                  </a:txBody>
                  <a:tcPr marL="98664" marR="98664" marT="50419" marB="50419"/>
                </a:tc>
                <a:tc>
                  <a:txBody>
                    <a:bodyPr/>
                    <a:lstStyle/>
                    <a:p>
                      <a:r>
                        <a:rPr kumimoji="1" lang="en-US" altLang="ja-JP" sz="2000" dirty="0" err="1" smtClean="0"/>
                        <a:t>e</a:t>
                      </a:r>
                      <a:r>
                        <a:rPr kumimoji="1" lang="en-US" altLang="ja-JP" sz="2000" dirty="0" smtClean="0"/>
                        <a:t>+</a:t>
                      </a:r>
                      <a:endParaRPr kumimoji="1" lang="ja-JP" altLang="en-US" sz="2000" dirty="0"/>
                    </a:p>
                  </a:txBody>
                  <a:tcPr marL="98664" marR="98664" marT="50419" marB="50419"/>
                </a:tc>
              </a:tr>
              <a:tr h="410821">
                <a:tc>
                  <a:txBody>
                    <a:bodyPr/>
                    <a:lstStyle/>
                    <a:p>
                      <a:r>
                        <a:rPr kumimoji="1" lang="en-US" altLang="ja-JP" sz="2000" dirty="0" smtClean="0"/>
                        <a:t>8GeV</a:t>
                      </a:r>
                      <a:endParaRPr kumimoji="1" lang="ja-JP" altLang="en-US" sz="2000" dirty="0"/>
                    </a:p>
                  </a:txBody>
                  <a:tcPr marL="98664" marR="98664" marT="50419" marB="50419"/>
                </a:tc>
                <a:tc>
                  <a:txBody>
                    <a:bodyPr/>
                    <a:lstStyle/>
                    <a:p>
                      <a:r>
                        <a:rPr kumimoji="1" lang="en-US" altLang="ja-JP" sz="2000" dirty="0" smtClean="0"/>
                        <a:t>3.5GeV</a:t>
                      </a:r>
                      <a:endParaRPr kumimoji="1" lang="ja-JP" altLang="en-US" sz="2000" dirty="0"/>
                    </a:p>
                  </a:txBody>
                  <a:tcPr marL="98664" marR="98664" marT="50419" marB="50419"/>
                </a:tc>
                <a:tc>
                  <a:txBody>
                    <a:bodyPr/>
                    <a:lstStyle/>
                    <a:p>
                      <a:r>
                        <a:rPr kumimoji="1" lang="en-US" altLang="ja-JP" sz="2000" dirty="0" smtClean="0"/>
                        <a:t>7GeV</a:t>
                      </a:r>
                      <a:endParaRPr kumimoji="1" lang="ja-JP" altLang="en-US" sz="2000" dirty="0"/>
                    </a:p>
                  </a:txBody>
                  <a:tcPr marL="98664" marR="98664" marT="50419" marB="50419"/>
                </a:tc>
                <a:tc>
                  <a:txBody>
                    <a:bodyPr/>
                    <a:lstStyle/>
                    <a:p>
                      <a:r>
                        <a:rPr kumimoji="1" lang="en-US" altLang="ja-JP" sz="2000" dirty="0" smtClean="0"/>
                        <a:t>4GeV</a:t>
                      </a:r>
                      <a:endParaRPr kumimoji="1" lang="ja-JP" altLang="en-US" sz="2000" dirty="0"/>
                    </a:p>
                  </a:txBody>
                  <a:tcPr marL="98664" marR="98664" marT="50419" marB="50419"/>
                </a:tc>
              </a:tr>
              <a:tr h="410821">
                <a:tc>
                  <a:txBody>
                    <a:bodyPr/>
                    <a:lstStyle/>
                    <a:p>
                      <a:r>
                        <a:rPr kumimoji="1" lang="en-US" altLang="ja-JP" sz="2000" dirty="0" smtClean="0"/>
                        <a:t>1nC</a:t>
                      </a:r>
                      <a:endParaRPr kumimoji="1" lang="ja-JP" altLang="en-US" sz="2000" dirty="0"/>
                    </a:p>
                  </a:txBody>
                  <a:tcPr marL="98664" marR="98664" marT="50419" marB="50419"/>
                </a:tc>
                <a:tc>
                  <a:txBody>
                    <a:bodyPr/>
                    <a:lstStyle/>
                    <a:p>
                      <a:r>
                        <a:rPr kumimoji="1" lang="en-US" altLang="ja-JP" sz="2000" dirty="0" smtClean="0"/>
                        <a:t>1nC</a:t>
                      </a:r>
                      <a:endParaRPr kumimoji="1" lang="ja-JP" altLang="en-US" sz="2000" dirty="0"/>
                    </a:p>
                  </a:txBody>
                  <a:tcPr marL="98664" marR="98664" marT="50419" marB="50419"/>
                </a:tc>
                <a:tc>
                  <a:txBody>
                    <a:bodyPr/>
                    <a:lstStyle/>
                    <a:p>
                      <a:r>
                        <a:rPr kumimoji="1" lang="en-US" altLang="ja-JP" sz="2000" dirty="0" smtClean="0"/>
                        <a:t>5nC</a:t>
                      </a:r>
                      <a:endParaRPr kumimoji="1" lang="ja-JP" altLang="en-US" sz="2000" dirty="0"/>
                    </a:p>
                  </a:txBody>
                  <a:tcPr marL="98664" marR="98664" marT="50419" marB="50419"/>
                </a:tc>
                <a:tc>
                  <a:txBody>
                    <a:bodyPr/>
                    <a:lstStyle/>
                    <a:p>
                      <a:r>
                        <a:rPr kumimoji="1" lang="en-US" altLang="ja-JP" sz="2000" dirty="0" smtClean="0"/>
                        <a:t>4nC</a:t>
                      </a:r>
                      <a:endParaRPr kumimoji="1" lang="ja-JP" altLang="en-US" sz="2000" dirty="0"/>
                    </a:p>
                  </a:txBody>
                  <a:tcPr marL="98664" marR="98664" marT="50419" marB="50419"/>
                </a:tc>
              </a:tr>
              <a:tr h="41082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dirty="0" smtClean="0"/>
                        <a:t>100</a:t>
                      </a:r>
                      <a:r>
                        <a:rPr kumimoji="1" lang="en-US" altLang="ja-JP" sz="2000" dirty="0" smtClean="0">
                          <a:latin typeface="Symbol" charset="2"/>
                          <a:cs typeface="Symbol" charset="2"/>
                        </a:rPr>
                        <a:t>m</a:t>
                      </a:r>
                      <a:r>
                        <a:rPr kumimoji="1" lang="en-US" altLang="ja-JP" sz="2000" dirty="0" smtClean="0"/>
                        <a:t>m</a:t>
                      </a:r>
                      <a:endParaRPr kumimoji="1" lang="ja-JP" altLang="en-US" sz="2000" dirty="0" smtClean="0"/>
                    </a:p>
                  </a:txBody>
                  <a:tcPr marL="98664" marR="98664" marT="50419" marB="5041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dirty="0" smtClean="0"/>
                        <a:t>2000</a:t>
                      </a:r>
                      <a:r>
                        <a:rPr kumimoji="1" lang="en-US" altLang="ja-JP" sz="2000" dirty="0" smtClean="0">
                          <a:latin typeface="Symbol" charset="2"/>
                          <a:cs typeface="Symbol" charset="2"/>
                        </a:rPr>
                        <a:t>m</a:t>
                      </a:r>
                      <a:r>
                        <a:rPr kumimoji="1" lang="en-US" altLang="ja-JP" sz="2000" dirty="0" smtClean="0"/>
                        <a:t>m</a:t>
                      </a:r>
                      <a:endParaRPr kumimoji="1" lang="ja-JP" altLang="en-US" sz="2000" dirty="0" smtClean="0"/>
                    </a:p>
                  </a:txBody>
                  <a:tcPr marL="98664" marR="98664" marT="50419" marB="50419"/>
                </a:tc>
                <a:tc>
                  <a:txBody>
                    <a:bodyPr/>
                    <a:lstStyle/>
                    <a:p>
                      <a:r>
                        <a:rPr kumimoji="1" lang="en-US" altLang="ja-JP" sz="2000" dirty="0" smtClean="0"/>
                        <a:t>20</a:t>
                      </a:r>
                      <a:r>
                        <a:rPr kumimoji="1" lang="en-US" altLang="ja-JP" sz="2000" dirty="0" smtClean="0">
                          <a:latin typeface="Symbol" charset="2"/>
                          <a:cs typeface="Symbol" charset="2"/>
                        </a:rPr>
                        <a:t>m</a:t>
                      </a:r>
                      <a:r>
                        <a:rPr kumimoji="1" lang="en-US" altLang="ja-JP" sz="2000" dirty="0" smtClean="0"/>
                        <a:t>m</a:t>
                      </a:r>
                      <a:endParaRPr kumimoji="1" lang="ja-JP" altLang="en-US" sz="2000" dirty="0"/>
                    </a:p>
                  </a:txBody>
                  <a:tcPr marL="98664" marR="98664" marT="50419" marB="5041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dirty="0" smtClean="0"/>
                        <a:t>10</a:t>
                      </a:r>
                      <a:r>
                        <a:rPr kumimoji="1" lang="en-US" altLang="ja-JP" sz="2000" dirty="0" smtClean="0">
                          <a:latin typeface="Symbol" charset="2"/>
                          <a:cs typeface="Symbol" charset="2"/>
                        </a:rPr>
                        <a:t>m</a:t>
                      </a:r>
                      <a:r>
                        <a:rPr kumimoji="1" lang="en-US" altLang="ja-JP" sz="2000" dirty="0" smtClean="0"/>
                        <a:t>m</a:t>
                      </a:r>
                      <a:endParaRPr kumimoji="1" lang="ja-JP" altLang="en-US" sz="2000" dirty="0" smtClean="0"/>
                    </a:p>
                  </a:txBody>
                  <a:tcPr marL="98664" marR="98664" marT="50419" marB="50419"/>
                </a:tc>
              </a:tr>
              <a:tr h="410821">
                <a:tc>
                  <a:txBody>
                    <a:bodyPr/>
                    <a:lstStyle/>
                    <a:p>
                      <a:r>
                        <a:rPr kumimoji="1" lang="en-US" altLang="ja-JP" sz="2000" dirty="0" smtClean="0"/>
                        <a:t>2bunch</a:t>
                      </a:r>
                      <a:endParaRPr kumimoji="1" lang="ja-JP" altLang="en-US" sz="2000" dirty="0"/>
                    </a:p>
                  </a:txBody>
                  <a:tcPr marL="98664" marR="98664" marT="50419" marB="50419"/>
                </a:tc>
                <a:tc>
                  <a:txBody>
                    <a:bodyPr/>
                    <a:lstStyle/>
                    <a:p>
                      <a:r>
                        <a:rPr kumimoji="1" lang="en-US" altLang="ja-JP" sz="2000" dirty="0" smtClean="0"/>
                        <a:t>2bunch</a:t>
                      </a:r>
                      <a:endParaRPr kumimoji="1" lang="ja-JP" altLang="en-US" sz="2000" dirty="0"/>
                    </a:p>
                  </a:txBody>
                  <a:tcPr marL="98664" marR="98664" marT="50419" marB="50419"/>
                </a:tc>
                <a:tc>
                  <a:txBody>
                    <a:bodyPr/>
                    <a:lstStyle/>
                    <a:p>
                      <a:r>
                        <a:rPr kumimoji="1" lang="en-US" altLang="ja-JP" sz="2000" dirty="0" smtClean="0"/>
                        <a:t>2bunch</a:t>
                      </a:r>
                      <a:endParaRPr kumimoji="1" lang="ja-JP" altLang="en-US" sz="2000" dirty="0"/>
                    </a:p>
                  </a:txBody>
                  <a:tcPr marL="98664" marR="98664" marT="50419" marB="50419"/>
                </a:tc>
                <a:tc>
                  <a:txBody>
                    <a:bodyPr/>
                    <a:lstStyle/>
                    <a:p>
                      <a:r>
                        <a:rPr kumimoji="1" lang="en-US" altLang="ja-JP" sz="2000" dirty="0" smtClean="0"/>
                        <a:t>2bunch</a:t>
                      </a:r>
                      <a:endParaRPr kumimoji="1" lang="ja-JP" altLang="en-US" sz="2000" dirty="0"/>
                    </a:p>
                  </a:txBody>
                  <a:tcPr marL="98664" marR="98664" marT="50419" marB="50419"/>
                </a:tc>
              </a:tr>
            </a:tbl>
          </a:graphicData>
        </a:graphic>
      </p:graphicFrame>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アーチ 71"/>
          <p:cNvSpPr>
            <a:spLocks/>
          </p:cNvSpPr>
          <p:nvPr/>
        </p:nvSpPr>
        <p:spPr bwMode="auto">
          <a:xfrm rot="16200000">
            <a:off x="5941786" y="5349943"/>
            <a:ext cx="1621111" cy="787944"/>
          </a:xfrm>
          <a:prstGeom prst="blockArc">
            <a:avLst>
              <a:gd name="adj1" fmla="val 5399138"/>
              <a:gd name="adj2" fmla="val 16156488"/>
              <a:gd name="adj3" fmla="val 288"/>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34819" name="コンテンツ プレースホルダ 48"/>
          <p:cNvSpPr>
            <a:spLocks noGrp="1"/>
          </p:cNvSpPr>
          <p:nvPr>
            <p:ph idx="1"/>
          </p:nvPr>
        </p:nvSpPr>
        <p:spPr/>
        <p:txBody>
          <a:bodyPr/>
          <a:lstStyle/>
          <a:p>
            <a:r>
              <a:rPr lang="en-US" altLang="ja-JP" sz="2600">
                <a:cs typeface="ヒラギノ丸ゴ Pro W4" pitchFamily="1" charset="-128"/>
              </a:rPr>
              <a:t>2 </a:t>
            </a:r>
            <a:r>
              <a:rPr lang="ja-JP" altLang="en-US" sz="2600">
                <a:cs typeface="ヒラギノ丸ゴ Pro W4" pitchFamily="1" charset="-128"/>
              </a:rPr>
              <a:t>バンチパルス、</a:t>
            </a:r>
            <a:r>
              <a:rPr lang="en-US" altLang="ja-JP" sz="2600">
                <a:cs typeface="ヒラギノ丸ゴ Pro W4" pitchFamily="1" charset="-128"/>
              </a:rPr>
              <a:t>2 </a:t>
            </a:r>
            <a:r>
              <a:rPr lang="ja-JP" altLang="en-US" sz="2600">
                <a:cs typeface="ヒラギノ丸ゴ Pro W4" pitchFamily="1" charset="-128"/>
              </a:rPr>
              <a:t>パルスを収容</a:t>
            </a:r>
            <a:endParaRPr lang="en-US" altLang="ja-JP" sz="2600">
              <a:cs typeface="ヒラギノ丸ゴ Pro W4" pitchFamily="1" charset="-128"/>
            </a:endParaRPr>
          </a:p>
          <a:p>
            <a:pPr lvl="2"/>
            <a:endParaRPr lang="en-US" altLang="ja-JP" sz="1700">
              <a:cs typeface="ヒラギノ丸ゴ Pro W4" pitchFamily="1" charset="-128"/>
            </a:endParaRPr>
          </a:p>
        </p:txBody>
      </p:sp>
      <p:sp>
        <p:nvSpPr>
          <p:cNvPr id="89" name="アーチ 88"/>
          <p:cNvSpPr>
            <a:spLocks noChangeAspect="1"/>
          </p:cNvSpPr>
          <p:nvPr/>
        </p:nvSpPr>
        <p:spPr bwMode="auto">
          <a:xfrm rot="16200000">
            <a:off x="3763976" y="2618038"/>
            <a:ext cx="810555" cy="787944"/>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34821" name="タイトル 1"/>
          <p:cNvSpPr>
            <a:spLocks noGrp="1"/>
          </p:cNvSpPr>
          <p:nvPr>
            <p:ph type="title"/>
          </p:nvPr>
        </p:nvSpPr>
        <p:spPr/>
        <p:txBody>
          <a:bodyPr/>
          <a:lstStyle/>
          <a:p>
            <a:r>
              <a:rPr lang="en-US" altLang="ja-JP" smtClean="0">
                <a:cs typeface="ヒラギノ丸ゴ Pro W4" pitchFamily="1" charset="-128"/>
              </a:rPr>
              <a:t>SuperKEKB </a:t>
            </a:r>
            <a:r>
              <a:rPr lang="ja-JP" altLang="en-US" smtClean="0">
                <a:cs typeface="ヒラギノ丸ゴ Pro W4" pitchFamily="1" charset="-128"/>
              </a:rPr>
              <a:t>のダンピングリング</a:t>
            </a:r>
            <a:r>
              <a:rPr lang="en-US" altLang="ja-JP" smtClean="0">
                <a:cs typeface="ヒラギノ丸ゴ Pro W4" pitchFamily="1" charset="-128"/>
              </a:rPr>
              <a:t> (DR)</a:t>
            </a:r>
            <a:endParaRPr lang="ja-JP" altLang="en-US" smtClean="0">
              <a:cs typeface="ヒラギノ丸ゴ Pro W4" pitchFamily="1" charset="-128"/>
            </a:endParaRPr>
          </a:p>
        </p:txBody>
      </p:sp>
      <p:sp>
        <p:nvSpPr>
          <p:cNvPr id="34822" name="スライド番号プレースホルダ 3"/>
          <p:cNvSpPr>
            <a:spLocks noGrp="1"/>
          </p:cNvSpPr>
          <p:nvPr>
            <p:ph type="sldNum" sz="quarter" idx="10"/>
          </p:nvPr>
        </p:nvSpPr>
        <p:spPr>
          <a:noFill/>
        </p:spPr>
        <p:txBody>
          <a:bodyPr/>
          <a:lstStyle/>
          <a:p>
            <a:fld id="{11F295BA-C369-4648-A0E9-E62A826BCCA7}" type="slidenum">
              <a:rPr lang="en-US" altLang="ja-JP" smtClean="0">
                <a:latin typeface="Arial" pitchFamily="1" charset="0"/>
                <a:ea typeface="Osaka" pitchFamily="1" charset="-128"/>
                <a:cs typeface="Osaka" pitchFamily="1" charset="-128"/>
              </a:rPr>
              <a:pPr/>
              <a:t>11</a:t>
            </a:fld>
            <a:endParaRPr lang="en-US" altLang="ja-JP" smtClean="0">
              <a:latin typeface="Arial" pitchFamily="1" charset="0"/>
              <a:ea typeface="Osaka" pitchFamily="1" charset="-128"/>
              <a:cs typeface="Osaka" pitchFamily="1" charset="-128"/>
            </a:endParaRPr>
          </a:p>
        </p:txBody>
      </p:sp>
      <p:sp>
        <p:nvSpPr>
          <p:cNvPr id="34823" name="Rectangle 746"/>
          <p:cNvSpPr>
            <a:spLocks noChangeArrowheads="1"/>
          </p:cNvSpPr>
          <p:nvPr/>
        </p:nvSpPr>
        <p:spPr bwMode="auto">
          <a:xfrm>
            <a:off x="3845512" y="2895591"/>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34824" name="Rectangle 747"/>
          <p:cNvSpPr>
            <a:spLocks noChangeArrowheads="1"/>
          </p:cNvSpPr>
          <p:nvPr/>
        </p:nvSpPr>
        <p:spPr bwMode="auto">
          <a:xfrm>
            <a:off x="5616674" y="3499570"/>
            <a:ext cx="582394" cy="169813"/>
          </a:xfrm>
          <a:prstGeom prst="rect">
            <a:avLst/>
          </a:prstGeom>
          <a:noFill/>
          <a:ln w="9525">
            <a:noFill/>
            <a:miter lim="800000"/>
            <a:headEnd/>
            <a:tailEnd/>
          </a:ln>
        </p:spPr>
        <p:txBody>
          <a:bodyPr wrap="none" lIns="0" tIns="0" rIns="0" bIns="0">
            <a:prstTxWarp prst="textNoShape">
              <a:avLst/>
            </a:prstTxWarp>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75" name="Line 755"/>
          <p:cNvSpPr>
            <a:spLocks noChangeShapeType="1"/>
          </p:cNvSpPr>
          <p:nvPr/>
        </p:nvSpPr>
        <p:spPr bwMode="auto">
          <a:xfrm>
            <a:off x="4169254" y="2604982"/>
            <a:ext cx="1241870"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6" name="Line 756"/>
          <p:cNvSpPr>
            <a:spLocks noChangeShapeType="1"/>
          </p:cNvSpPr>
          <p:nvPr/>
        </p:nvSpPr>
        <p:spPr bwMode="auto">
          <a:xfrm>
            <a:off x="4157264" y="3417288"/>
            <a:ext cx="407846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4827" name="Line 757"/>
          <p:cNvSpPr>
            <a:spLocks noChangeShapeType="1"/>
          </p:cNvSpPr>
          <p:nvPr/>
        </p:nvSpPr>
        <p:spPr bwMode="auto">
          <a:xfrm>
            <a:off x="5909584" y="3359517"/>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34828" name="Rectangle 758"/>
          <p:cNvSpPr>
            <a:spLocks noChangeArrowheads="1"/>
          </p:cNvSpPr>
          <p:nvPr/>
        </p:nvSpPr>
        <p:spPr bwMode="auto">
          <a:xfrm>
            <a:off x="8571465" y="3224715"/>
            <a:ext cx="191077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(KEKB: 3.5GeV, 0.6nC)</a:t>
            </a:r>
            <a:endParaRPr lang="en-US" altLang="ja-JP" sz="1100" b="1">
              <a:latin typeface="Helvetica" pitchFamily="1" charset="0"/>
            </a:endParaRPr>
          </a:p>
        </p:txBody>
      </p:sp>
      <p:sp>
        <p:nvSpPr>
          <p:cNvPr id="86" name="Line 766"/>
          <p:cNvSpPr>
            <a:spLocks noChangeShapeType="1"/>
          </p:cNvSpPr>
          <p:nvPr/>
        </p:nvSpPr>
        <p:spPr bwMode="auto">
          <a:xfrm flipV="1">
            <a:off x="8213466" y="3301745"/>
            <a:ext cx="106201"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87" name="Line 767"/>
          <p:cNvSpPr>
            <a:spLocks noChangeShapeType="1"/>
          </p:cNvSpPr>
          <p:nvPr/>
        </p:nvSpPr>
        <p:spPr bwMode="auto">
          <a:xfrm flipH="1" flipV="1">
            <a:off x="8312815" y="3301744"/>
            <a:ext cx="126756"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4831" name="Rectangle 777"/>
          <p:cNvSpPr>
            <a:spLocks noChangeArrowheads="1"/>
          </p:cNvSpPr>
          <p:nvPr/>
        </p:nvSpPr>
        <p:spPr bwMode="auto">
          <a:xfrm>
            <a:off x="5280941" y="2611984"/>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cxnSp>
        <p:nvCxnSpPr>
          <p:cNvPr id="122" name="直線矢印コネクタ 121"/>
          <p:cNvCxnSpPr/>
          <p:nvPr/>
        </p:nvCxnSpPr>
        <p:spPr>
          <a:xfrm rot="5400000">
            <a:off x="6546998" y="4557861"/>
            <a:ext cx="378143" cy="17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4833" name="テキスト ボックス 12"/>
          <p:cNvSpPr txBox="1">
            <a:spLocks noChangeArrowheads="1"/>
          </p:cNvSpPr>
          <p:nvPr/>
        </p:nvSpPr>
        <p:spPr bwMode="auto">
          <a:xfrm>
            <a:off x="9208673" y="2604982"/>
            <a:ext cx="1233304" cy="441166"/>
          </a:xfrm>
          <a:prstGeom prst="rect">
            <a:avLst/>
          </a:prstGeom>
          <a:noFill/>
          <a:ln w="12700">
            <a:solidFill>
              <a:srgbClr val="00E6CC"/>
            </a:solidFill>
            <a:round/>
            <a:headEnd/>
            <a:tailEnd/>
          </a:ln>
        </p:spPr>
        <p:txBody>
          <a:bodyPr lIns="99551" tIns="49775" rIns="99551" bIns="49775" anchor="ctr">
            <a:prstTxWarp prst="textNoShape">
              <a:avLst/>
            </a:prstTxWarp>
            <a:spAutoFit/>
          </a:bodyPr>
          <a:lstStyle/>
          <a:p>
            <a:pPr algn="ctr"/>
            <a:r>
              <a:rPr lang="en-US" altLang="ja-JP" sz="2200">
                <a:solidFill>
                  <a:srgbClr val="006000"/>
                </a:solidFill>
                <a:latin typeface="Arial" pitchFamily="1" charset="0"/>
              </a:rPr>
              <a:t>KEKB</a:t>
            </a:r>
            <a:endParaRPr lang="ja-JP" altLang="en-US" sz="2000">
              <a:solidFill>
                <a:srgbClr val="006000"/>
              </a:solidFill>
              <a:latin typeface="Arial" pitchFamily="1" charset="0"/>
            </a:endParaRPr>
          </a:p>
        </p:txBody>
      </p:sp>
      <p:sp>
        <p:nvSpPr>
          <p:cNvPr id="34834" name="Rectangle 758"/>
          <p:cNvSpPr>
            <a:spLocks noChangeArrowheads="1"/>
          </p:cNvSpPr>
          <p:nvPr/>
        </p:nvSpPr>
        <p:spPr bwMode="auto">
          <a:xfrm>
            <a:off x="4104163" y="3228216"/>
            <a:ext cx="1679947"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Arial" pitchFamily="1" charset="0"/>
                <a:ea typeface="Arial" pitchFamily="1" charset="0"/>
                <a:cs typeface="Arial" pitchFamily="1" charset="0"/>
              </a:rPr>
              <a:t>Primary e</a:t>
            </a:r>
            <a:r>
              <a:rPr lang="en-US" altLang="ja-JP" sz="1100" b="1" baseline="30000">
                <a:solidFill>
                  <a:srgbClr val="1E1B18"/>
                </a:solidFill>
                <a:latin typeface="Arial" pitchFamily="1" charset="0"/>
                <a:ea typeface="Arial" pitchFamily="1" charset="0"/>
                <a:cs typeface="Arial" pitchFamily="1" charset="0"/>
              </a:rPr>
              <a:t>–</a:t>
            </a:r>
            <a:r>
              <a:rPr lang="en-US" altLang="ja-JP" sz="1100" b="1">
                <a:solidFill>
                  <a:srgbClr val="1E1B18"/>
                </a:solidFill>
                <a:latin typeface="Arial" pitchFamily="1" charset="0"/>
                <a:ea typeface="Arial" pitchFamily="1" charset="0"/>
                <a:cs typeface="Arial" pitchFamily="1" charset="0"/>
              </a:rPr>
              <a:t>  (4GeV, 10nC)</a:t>
            </a:r>
            <a:endParaRPr lang="en-US" altLang="ja-JP" sz="1100" b="1">
              <a:latin typeface="Arial" pitchFamily="1" charset="0"/>
              <a:ea typeface="Arial" pitchFamily="1" charset="0"/>
              <a:cs typeface="Arial" pitchFamily="1" charset="0"/>
            </a:endParaRPr>
          </a:p>
        </p:txBody>
      </p:sp>
      <p:sp>
        <p:nvSpPr>
          <p:cNvPr id="85" name="Line 765"/>
          <p:cNvSpPr>
            <a:spLocks noChangeShapeType="1"/>
          </p:cNvSpPr>
          <p:nvPr/>
        </p:nvSpPr>
        <p:spPr bwMode="auto">
          <a:xfrm flipH="1" flipV="1">
            <a:off x="8429294" y="3301745"/>
            <a:ext cx="106201"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12" name="Line 756"/>
          <p:cNvSpPr>
            <a:spLocks noChangeShapeType="1"/>
          </p:cNvSpPr>
          <p:nvPr/>
        </p:nvSpPr>
        <p:spPr bwMode="auto">
          <a:xfrm>
            <a:off x="8535495" y="3417288"/>
            <a:ext cx="54470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9" name="Line 759"/>
          <p:cNvSpPr>
            <a:spLocks noChangeShapeType="1"/>
          </p:cNvSpPr>
          <p:nvPr/>
        </p:nvSpPr>
        <p:spPr bwMode="auto">
          <a:xfrm flipH="1" flipV="1">
            <a:off x="9076778" y="3417288"/>
            <a:ext cx="541284" cy="175066"/>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5" name="アーチ 54"/>
          <p:cNvSpPr>
            <a:spLocks noChangeAspect="1"/>
          </p:cNvSpPr>
          <p:nvPr/>
        </p:nvSpPr>
        <p:spPr bwMode="auto">
          <a:xfrm rot="16200000">
            <a:off x="3763976" y="5755221"/>
            <a:ext cx="810555" cy="787944"/>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34839" name="Rectangle 746"/>
          <p:cNvSpPr>
            <a:spLocks noChangeArrowheads="1"/>
          </p:cNvSpPr>
          <p:nvPr/>
        </p:nvSpPr>
        <p:spPr bwMode="auto">
          <a:xfrm>
            <a:off x="3845512" y="6032774"/>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34840" name="Rectangle 747"/>
          <p:cNvSpPr>
            <a:spLocks noChangeArrowheads="1"/>
          </p:cNvSpPr>
          <p:nvPr/>
        </p:nvSpPr>
        <p:spPr bwMode="auto">
          <a:xfrm>
            <a:off x="5330615" y="6636752"/>
            <a:ext cx="582394" cy="169813"/>
          </a:xfrm>
          <a:prstGeom prst="rect">
            <a:avLst/>
          </a:prstGeom>
          <a:noFill/>
          <a:ln w="9525">
            <a:noFill/>
            <a:miter lim="800000"/>
            <a:headEnd/>
            <a:tailEnd/>
          </a:ln>
        </p:spPr>
        <p:txBody>
          <a:bodyPr wrap="none" lIns="0" tIns="0" rIns="0" bIns="0">
            <a:prstTxWarp prst="textNoShape">
              <a:avLst/>
            </a:prstTxWarp>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58" name="Line 755"/>
          <p:cNvSpPr>
            <a:spLocks noChangeShapeType="1"/>
          </p:cNvSpPr>
          <p:nvPr/>
        </p:nvSpPr>
        <p:spPr bwMode="auto">
          <a:xfrm>
            <a:off x="4169254" y="5742164"/>
            <a:ext cx="1241870"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9" name="Line 756"/>
          <p:cNvSpPr>
            <a:spLocks noChangeShapeType="1"/>
          </p:cNvSpPr>
          <p:nvPr/>
        </p:nvSpPr>
        <p:spPr bwMode="auto">
          <a:xfrm>
            <a:off x="4157264" y="6554470"/>
            <a:ext cx="407846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4843" name="Line 757"/>
          <p:cNvSpPr>
            <a:spLocks noChangeShapeType="1"/>
          </p:cNvSpPr>
          <p:nvPr/>
        </p:nvSpPr>
        <p:spPr bwMode="auto">
          <a:xfrm>
            <a:off x="5623526" y="6496699"/>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34844" name="Rectangle 758"/>
          <p:cNvSpPr>
            <a:spLocks noChangeArrowheads="1"/>
          </p:cNvSpPr>
          <p:nvPr/>
        </p:nvSpPr>
        <p:spPr bwMode="auto">
          <a:xfrm>
            <a:off x="8571466" y="6361897"/>
            <a:ext cx="1679947"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(KEKB: 4GeV, 4nC)</a:t>
            </a:r>
            <a:endParaRPr lang="en-US" altLang="ja-JP" sz="1100" b="1">
              <a:latin typeface="Helvetica" pitchFamily="1" charset="0"/>
            </a:endParaRPr>
          </a:p>
        </p:txBody>
      </p:sp>
      <p:sp>
        <p:nvSpPr>
          <p:cNvPr id="62" name="Line 766"/>
          <p:cNvSpPr>
            <a:spLocks noChangeShapeType="1"/>
          </p:cNvSpPr>
          <p:nvPr/>
        </p:nvSpPr>
        <p:spPr bwMode="auto">
          <a:xfrm flipV="1">
            <a:off x="8213466" y="6438927"/>
            <a:ext cx="106201"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63" name="Line 767"/>
          <p:cNvSpPr>
            <a:spLocks noChangeShapeType="1"/>
          </p:cNvSpPr>
          <p:nvPr/>
        </p:nvSpPr>
        <p:spPr bwMode="auto">
          <a:xfrm flipH="1" flipV="1">
            <a:off x="8312815" y="6438926"/>
            <a:ext cx="126756"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4847" name="Rectangle 777"/>
          <p:cNvSpPr>
            <a:spLocks noChangeArrowheads="1"/>
          </p:cNvSpPr>
          <p:nvPr/>
        </p:nvSpPr>
        <p:spPr bwMode="auto">
          <a:xfrm>
            <a:off x="5280941" y="5749166"/>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34848" name="テキスト ボックス 12"/>
          <p:cNvSpPr txBox="1">
            <a:spLocks noChangeArrowheads="1"/>
          </p:cNvSpPr>
          <p:nvPr/>
        </p:nvSpPr>
        <p:spPr bwMode="auto">
          <a:xfrm>
            <a:off x="8715351" y="5714153"/>
            <a:ext cx="1726626" cy="441166"/>
          </a:xfrm>
          <a:prstGeom prst="rect">
            <a:avLst/>
          </a:prstGeom>
          <a:noFill/>
          <a:ln w="12700">
            <a:solidFill>
              <a:srgbClr val="00E6CC"/>
            </a:solidFill>
            <a:round/>
            <a:headEnd/>
            <a:tailEnd/>
          </a:ln>
        </p:spPr>
        <p:txBody>
          <a:bodyPr lIns="99551" tIns="49775" rIns="99551" bIns="49775" anchor="ctr">
            <a:prstTxWarp prst="textNoShape">
              <a:avLst/>
            </a:prstTxWarp>
            <a:spAutoFit/>
          </a:bodyPr>
          <a:lstStyle/>
          <a:p>
            <a:r>
              <a:rPr lang="en-US" altLang="ja-JP" sz="2200">
                <a:solidFill>
                  <a:srgbClr val="006000"/>
                </a:solidFill>
                <a:latin typeface="Arial" pitchFamily="1" charset="0"/>
              </a:rPr>
              <a:t>SuperKEKB</a:t>
            </a:r>
            <a:endParaRPr lang="ja-JP" altLang="en-US" sz="2000">
              <a:solidFill>
                <a:srgbClr val="006000"/>
              </a:solidFill>
              <a:latin typeface="Arial" pitchFamily="1" charset="0"/>
            </a:endParaRPr>
          </a:p>
        </p:txBody>
      </p:sp>
      <p:sp>
        <p:nvSpPr>
          <p:cNvPr id="34849" name="Rectangle 758"/>
          <p:cNvSpPr>
            <a:spLocks noChangeArrowheads="1"/>
          </p:cNvSpPr>
          <p:nvPr/>
        </p:nvSpPr>
        <p:spPr bwMode="auto">
          <a:xfrm>
            <a:off x="4104164" y="6365399"/>
            <a:ext cx="1795363"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Arial" pitchFamily="1" charset="0"/>
                <a:ea typeface="Arial" pitchFamily="1" charset="0"/>
                <a:cs typeface="Arial" pitchFamily="1" charset="0"/>
              </a:rPr>
              <a:t>Primary e</a:t>
            </a:r>
            <a:r>
              <a:rPr lang="en-US" altLang="ja-JP" sz="1100" b="1" baseline="30000">
                <a:solidFill>
                  <a:srgbClr val="1E1B18"/>
                </a:solidFill>
                <a:latin typeface="Arial" pitchFamily="1" charset="0"/>
                <a:ea typeface="Arial" pitchFamily="1" charset="0"/>
                <a:cs typeface="Arial" pitchFamily="1" charset="0"/>
              </a:rPr>
              <a:t>–</a:t>
            </a:r>
            <a:r>
              <a:rPr lang="en-US" altLang="ja-JP" sz="1100" b="1">
                <a:solidFill>
                  <a:srgbClr val="1E1B18"/>
                </a:solidFill>
                <a:latin typeface="Arial" pitchFamily="1" charset="0"/>
                <a:ea typeface="Arial" pitchFamily="1" charset="0"/>
                <a:cs typeface="Arial" pitchFamily="1" charset="0"/>
              </a:rPr>
              <a:t>  (3.5GeV, 10nC)</a:t>
            </a:r>
            <a:endParaRPr lang="en-US" altLang="ja-JP" sz="1100" b="1">
              <a:latin typeface="Arial" pitchFamily="1" charset="0"/>
              <a:ea typeface="Arial" pitchFamily="1" charset="0"/>
              <a:cs typeface="Arial" pitchFamily="1" charset="0"/>
            </a:endParaRPr>
          </a:p>
        </p:txBody>
      </p:sp>
      <p:sp>
        <p:nvSpPr>
          <p:cNvPr id="68" name="Line 765"/>
          <p:cNvSpPr>
            <a:spLocks noChangeShapeType="1"/>
          </p:cNvSpPr>
          <p:nvPr/>
        </p:nvSpPr>
        <p:spPr bwMode="auto">
          <a:xfrm flipH="1" flipV="1">
            <a:off x="8429294" y="6438927"/>
            <a:ext cx="106201"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69" name="Line 756"/>
          <p:cNvSpPr>
            <a:spLocks noChangeShapeType="1"/>
          </p:cNvSpPr>
          <p:nvPr/>
        </p:nvSpPr>
        <p:spPr bwMode="auto">
          <a:xfrm>
            <a:off x="8535495" y="6554470"/>
            <a:ext cx="54470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0" name="Line 759"/>
          <p:cNvSpPr>
            <a:spLocks noChangeShapeType="1"/>
          </p:cNvSpPr>
          <p:nvPr/>
        </p:nvSpPr>
        <p:spPr bwMode="auto">
          <a:xfrm flipH="1" flipV="1">
            <a:off x="9076778" y="6554470"/>
            <a:ext cx="541284" cy="175066"/>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1" name="アーチ 70"/>
          <p:cNvSpPr>
            <a:spLocks noChangeAspect="1"/>
          </p:cNvSpPr>
          <p:nvPr/>
        </p:nvSpPr>
        <p:spPr bwMode="auto">
          <a:xfrm rot="16200000">
            <a:off x="6347064" y="5357821"/>
            <a:ext cx="810556" cy="787944"/>
          </a:xfrm>
          <a:prstGeom prst="blockArc">
            <a:avLst>
              <a:gd name="adj1" fmla="val 10800000"/>
              <a:gd name="adj2" fmla="val 1080000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graphicFrame>
        <p:nvGraphicFramePr>
          <p:cNvPr id="74" name="表 73"/>
          <p:cNvGraphicFramePr>
            <a:graphicFrameLocks noGrp="1"/>
          </p:cNvGraphicFramePr>
          <p:nvPr/>
        </p:nvGraphicFramePr>
        <p:xfrm>
          <a:off x="301475" y="3797181"/>
          <a:ext cx="3234000" cy="2862678"/>
        </p:xfrm>
        <a:graphic>
          <a:graphicData uri="http://schemas.openxmlformats.org/drawingml/2006/table">
            <a:tbl>
              <a:tblPr firstRow="1" bandRow="1">
                <a:tableStyleId>{5C22544A-7EE6-4342-B048-85BDC9FD1C3A}</a:tableStyleId>
              </a:tblPr>
              <a:tblGrid>
                <a:gridCol w="1078000"/>
                <a:gridCol w="1078000"/>
                <a:gridCol w="1078000"/>
              </a:tblGrid>
              <a:tr h="408954">
                <a:tc>
                  <a:txBody>
                    <a:bodyPr/>
                    <a:lstStyle/>
                    <a:p>
                      <a:r>
                        <a:rPr kumimoji="1" lang="ja-JP" altLang="en-US" sz="2000" dirty="0" smtClean="0">
                          <a:latin typeface="+mj-ea"/>
                          <a:ea typeface="+mj-ea"/>
                        </a:rPr>
                        <a:t>前半</a:t>
                      </a:r>
                      <a:endParaRPr kumimoji="1" lang="ja-JP" altLang="en-US" sz="2000" dirty="0">
                        <a:latin typeface="+mj-ea"/>
                        <a:ea typeface="+mj-ea"/>
                      </a:endParaRPr>
                    </a:p>
                  </a:txBody>
                  <a:tcPr marL="98664" marR="98664" marT="50419" marB="50419"/>
                </a:tc>
                <a:tc>
                  <a:txBody>
                    <a:bodyPr/>
                    <a:lstStyle/>
                    <a:p>
                      <a:r>
                        <a:rPr kumimoji="1" lang="en-US" altLang="ja-JP" sz="2000" dirty="0" smtClean="0">
                          <a:latin typeface="+mj-ea"/>
                          <a:ea typeface="+mj-ea"/>
                        </a:rPr>
                        <a:t>D.R.</a:t>
                      </a:r>
                      <a:endParaRPr kumimoji="1" lang="ja-JP" altLang="en-US" sz="2000" dirty="0">
                        <a:latin typeface="+mj-ea"/>
                        <a:ea typeface="+mj-ea"/>
                      </a:endParaRPr>
                    </a:p>
                  </a:txBody>
                  <a:tcPr marL="98664" marR="98664" marT="50419" marB="50419"/>
                </a:tc>
                <a:tc>
                  <a:txBody>
                    <a:bodyPr/>
                    <a:lstStyle/>
                    <a:p>
                      <a:r>
                        <a:rPr kumimoji="1" lang="ja-JP" altLang="en-US" sz="2000" dirty="0" smtClean="0">
                          <a:latin typeface="+mj-ea"/>
                          <a:ea typeface="+mj-ea"/>
                        </a:rPr>
                        <a:t>後半</a:t>
                      </a:r>
                      <a:endParaRPr kumimoji="1" lang="ja-JP" altLang="en-US" sz="2000" dirty="0">
                        <a:latin typeface="+mj-ea"/>
                        <a:ea typeface="+mj-ea"/>
                      </a:endParaRPr>
                    </a:p>
                  </a:txBody>
                  <a:tcPr marL="98664" marR="98664" marT="50419" marB="50419"/>
                </a:tc>
              </a:tr>
              <a:tr h="408954">
                <a:tc>
                  <a:txBody>
                    <a:bodyPr/>
                    <a:lstStyle/>
                    <a:p>
                      <a:r>
                        <a:rPr kumimoji="1" lang="en-US" altLang="ja-JP" sz="2000" dirty="0" err="1" smtClean="0">
                          <a:latin typeface="+mj-ea"/>
                          <a:ea typeface="+mj-ea"/>
                        </a:rPr>
                        <a:t>e</a:t>
                      </a:r>
                      <a:r>
                        <a:rPr kumimoji="1" lang="en-US" altLang="ja-JP" sz="2000" dirty="0" smtClean="0">
                          <a:latin typeface="+mj-ea"/>
                          <a:ea typeface="+mj-ea"/>
                        </a:rPr>
                        <a:t>+ 1</a:t>
                      </a:r>
                      <a:endParaRPr kumimoji="1" lang="ja-JP" altLang="en-US" sz="2000" dirty="0">
                        <a:latin typeface="+mj-ea"/>
                        <a:ea typeface="+mj-ea"/>
                      </a:endParaRPr>
                    </a:p>
                  </a:txBody>
                  <a:tcPr marL="98664" marR="98664" marT="50419" marB="5041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dirty="0" err="1" smtClean="0">
                          <a:solidFill>
                            <a:schemeClr val="bg1">
                              <a:lumMod val="50000"/>
                            </a:schemeClr>
                          </a:solidFill>
                          <a:latin typeface="+mj-ea"/>
                          <a:ea typeface="+mj-ea"/>
                        </a:rPr>
                        <a:t>e</a:t>
                      </a:r>
                      <a:r>
                        <a:rPr kumimoji="1" lang="en-US" altLang="ja-JP" sz="2000" dirty="0" smtClean="0">
                          <a:solidFill>
                            <a:schemeClr val="bg1">
                              <a:lumMod val="50000"/>
                            </a:schemeClr>
                          </a:solidFill>
                          <a:latin typeface="+mj-ea"/>
                          <a:ea typeface="+mj-ea"/>
                        </a:rPr>
                        <a:t>+ 1</a:t>
                      </a:r>
                      <a:endParaRPr kumimoji="1" lang="ja-JP" altLang="en-US" sz="2000" dirty="0" smtClean="0">
                        <a:solidFill>
                          <a:schemeClr val="bg1">
                            <a:lumMod val="50000"/>
                          </a:schemeClr>
                        </a:solidFill>
                        <a:latin typeface="+mj-ea"/>
                        <a:ea typeface="+mj-ea"/>
                      </a:endParaRPr>
                    </a:p>
                  </a:txBody>
                  <a:tcPr marL="98664" marR="98664" marT="50419" marB="50419"/>
                </a:tc>
                <a:tc>
                  <a:txBody>
                    <a:bodyPr/>
                    <a:lstStyle/>
                    <a:p>
                      <a:endParaRPr kumimoji="1" lang="ja-JP" altLang="en-US" sz="2000" dirty="0">
                        <a:latin typeface="+mj-ea"/>
                        <a:ea typeface="+mj-ea"/>
                      </a:endParaRPr>
                    </a:p>
                  </a:txBody>
                  <a:tcPr marL="98664" marR="98664" marT="50419" marB="50419"/>
                </a:tc>
              </a:tr>
              <a:tr h="408954">
                <a:tc>
                  <a:txBody>
                    <a:bodyPr/>
                    <a:lstStyle/>
                    <a:p>
                      <a:r>
                        <a:rPr kumimoji="1" lang="en-US" altLang="ja-JP" sz="2000" dirty="0" err="1" smtClean="0">
                          <a:latin typeface="+mj-ea"/>
                          <a:ea typeface="+mj-ea"/>
                        </a:rPr>
                        <a:t>e</a:t>
                      </a:r>
                      <a:r>
                        <a:rPr kumimoji="1" lang="en-US" altLang="ja-JP" sz="2000" dirty="0" smtClean="0">
                          <a:latin typeface="+mj-ea"/>
                          <a:ea typeface="+mj-ea"/>
                        </a:rPr>
                        <a:t>– 2</a:t>
                      </a:r>
                      <a:endParaRPr kumimoji="1" lang="ja-JP" altLang="en-US" sz="2000" dirty="0">
                        <a:latin typeface="+mj-ea"/>
                        <a:ea typeface="+mj-ea"/>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+ 1</a:t>
                      </a:r>
                      <a:endParaRPr kumimoji="1" lang="ja-JP" altLang="en-US" sz="2000" dirty="0">
                        <a:latin typeface="+mj-ea"/>
                        <a:ea typeface="+mj-ea"/>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2</a:t>
                      </a:r>
                      <a:endParaRPr kumimoji="1" lang="ja-JP" altLang="en-US" sz="2000" dirty="0">
                        <a:latin typeface="+mj-ea"/>
                        <a:ea typeface="+mj-ea"/>
                      </a:endParaRPr>
                    </a:p>
                  </a:txBody>
                  <a:tcPr marL="98664" marR="98664" marT="50419" marB="50419"/>
                </a:tc>
              </a:tr>
              <a:tr h="408954">
                <a:tc>
                  <a:txBody>
                    <a:bodyPr/>
                    <a:lstStyle/>
                    <a:p>
                      <a:r>
                        <a:rPr kumimoji="1" lang="en-US" altLang="ja-JP" sz="2000" dirty="0" err="1" smtClean="0">
                          <a:latin typeface="+mj-ea"/>
                          <a:ea typeface="+mj-ea"/>
                        </a:rPr>
                        <a:t>e</a:t>
                      </a:r>
                      <a:r>
                        <a:rPr kumimoji="1" lang="en-US" altLang="ja-JP" sz="2000" dirty="0" smtClean="0">
                          <a:latin typeface="+mj-ea"/>
                          <a:ea typeface="+mj-ea"/>
                        </a:rPr>
                        <a:t>+ 3</a:t>
                      </a:r>
                      <a:endParaRPr kumimoji="1" lang="ja-JP" altLang="en-US" sz="2000" dirty="0">
                        <a:latin typeface="+mj-ea"/>
                        <a:ea typeface="+mj-ea"/>
                      </a:endParaRPr>
                    </a:p>
                  </a:txBody>
                  <a:tcPr marL="98664" marR="98664" marT="50419" marB="5041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dirty="0" err="1" smtClean="0">
                          <a:solidFill>
                            <a:schemeClr val="bg1">
                              <a:lumMod val="50000"/>
                            </a:schemeClr>
                          </a:solidFill>
                          <a:latin typeface="+mj-ea"/>
                          <a:ea typeface="+mj-ea"/>
                        </a:rPr>
                        <a:t>e</a:t>
                      </a:r>
                      <a:r>
                        <a:rPr kumimoji="1" lang="en-US" altLang="ja-JP" sz="2000" dirty="0" smtClean="0">
                          <a:solidFill>
                            <a:schemeClr val="bg1">
                              <a:lumMod val="50000"/>
                            </a:schemeClr>
                          </a:solidFill>
                          <a:latin typeface="+mj-ea"/>
                          <a:ea typeface="+mj-ea"/>
                        </a:rPr>
                        <a:t>+ 3,1</a:t>
                      </a:r>
                      <a:endParaRPr kumimoji="1" lang="ja-JP" altLang="en-US" sz="2000" dirty="0" smtClean="0">
                        <a:solidFill>
                          <a:schemeClr val="bg1">
                            <a:lumMod val="50000"/>
                          </a:schemeClr>
                        </a:solidFill>
                        <a:latin typeface="+mj-ea"/>
                        <a:ea typeface="+mj-ea"/>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+ 1</a:t>
                      </a:r>
                      <a:endParaRPr kumimoji="1" lang="ja-JP" altLang="en-US" sz="2000" dirty="0">
                        <a:latin typeface="+mj-ea"/>
                        <a:ea typeface="+mj-ea"/>
                      </a:endParaRPr>
                    </a:p>
                  </a:txBody>
                  <a:tcPr marL="98664" marR="98664" marT="50419" marB="50419"/>
                </a:tc>
              </a:tr>
              <a:tr h="408954">
                <a:tc>
                  <a:txBody>
                    <a:bodyPr/>
                    <a:lstStyle/>
                    <a:p>
                      <a:r>
                        <a:rPr kumimoji="1" lang="en-US" altLang="ja-JP" sz="2000" dirty="0" err="1" smtClean="0">
                          <a:latin typeface="+mj-ea"/>
                          <a:ea typeface="+mj-ea"/>
                        </a:rPr>
                        <a:t>e</a:t>
                      </a:r>
                      <a:r>
                        <a:rPr kumimoji="1" lang="en-US" altLang="ja-JP" sz="2000" dirty="0" smtClean="0">
                          <a:latin typeface="+mj-ea"/>
                          <a:ea typeface="+mj-ea"/>
                        </a:rPr>
                        <a:t>– 4</a:t>
                      </a:r>
                      <a:endParaRPr kumimoji="1" lang="ja-JP" altLang="en-US" sz="2000" dirty="0">
                        <a:latin typeface="+mj-ea"/>
                        <a:ea typeface="+mj-ea"/>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+ 3</a:t>
                      </a:r>
                      <a:endParaRPr kumimoji="1" lang="ja-JP" altLang="en-US" sz="2000" dirty="0">
                        <a:latin typeface="+mj-ea"/>
                        <a:ea typeface="+mj-ea"/>
                      </a:endParaRPr>
                    </a:p>
                  </a:txBody>
                  <a:tcPr marL="98664" marR="98664" marT="50419" marB="5041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dirty="0" err="1" smtClean="0">
                          <a:latin typeface="+mj-ea"/>
                          <a:ea typeface="+mj-ea"/>
                        </a:rPr>
                        <a:t>e</a:t>
                      </a:r>
                      <a:r>
                        <a:rPr kumimoji="1" lang="en-US" altLang="ja-JP" sz="2000" dirty="0" smtClean="0">
                          <a:latin typeface="+mj-ea"/>
                          <a:ea typeface="+mj-ea"/>
                        </a:rPr>
                        <a:t>– 4</a:t>
                      </a:r>
                      <a:endParaRPr kumimoji="1" lang="ja-JP" altLang="en-US" sz="2000" dirty="0" smtClean="0">
                        <a:latin typeface="+mj-ea"/>
                        <a:ea typeface="+mj-ea"/>
                      </a:endParaRPr>
                    </a:p>
                  </a:txBody>
                  <a:tcPr marL="98664" marR="98664" marT="50419" marB="50419"/>
                </a:tc>
              </a:tr>
              <a:tr h="408954">
                <a:tc>
                  <a:txBody>
                    <a:bodyPr/>
                    <a:lstStyle/>
                    <a:p>
                      <a:r>
                        <a:rPr kumimoji="1" lang="en-US" altLang="ja-JP" sz="2000" dirty="0" err="1" smtClean="0">
                          <a:latin typeface="+mj-ea"/>
                          <a:ea typeface="+mj-ea"/>
                        </a:rPr>
                        <a:t>e</a:t>
                      </a:r>
                      <a:r>
                        <a:rPr kumimoji="1" lang="en-US" altLang="ja-JP" sz="2000" dirty="0" smtClean="0">
                          <a:latin typeface="+mj-ea"/>
                          <a:ea typeface="+mj-ea"/>
                        </a:rPr>
                        <a:t>+ 5</a:t>
                      </a:r>
                      <a:endParaRPr kumimoji="1" lang="ja-JP" altLang="en-US" sz="2000" dirty="0">
                        <a:latin typeface="+mj-ea"/>
                        <a:ea typeface="+mj-ea"/>
                      </a:endParaRPr>
                    </a:p>
                  </a:txBody>
                  <a:tcPr marL="98664" marR="98664" marT="50419" marB="5041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kern="1200" dirty="0" err="1" smtClean="0">
                          <a:solidFill>
                            <a:schemeClr val="bg1">
                              <a:lumMod val="50000"/>
                            </a:schemeClr>
                          </a:solidFill>
                          <a:latin typeface="+mj-ea"/>
                          <a:ea typeface="+mn-ea"/>
                          <a:cs typeface="+mn-cs"/>
                        </a:rPr>
                        <a:t>e</a:t>
                      </a:r>
                      <a:r>
                        <a:rPr kumimoji="1" lang="en-US" altLang="ja-JP" sz="2000" kern="1200" dirty="0" smtClean="0">
                          <a:solidFill>
                            <a:schemeClr val="bg1">
                              <a:lumMod val="50000"/>
                            </a:schemeClr>
                          </a:solidFill>
                          <a:latin typeface="+mj-ea"/>
                          <a:ea typeface="+mn-ea"/>
                          <a:cs typeface="+mn-cs"/>
                        </a:rPr>
                        <a:t>+ 5,3</a:t>
                      </a:r>
                      <a:endParaRPr kumimoji="1" lang="ja-JP" altLang="en-US" sz="2000" kern="1200" dirty="0" smtClean="0">
                        <a:solidFill>
                          <a:schemeClr val="bg1">
                            <a:lumMod val="50000"/>
                          </a:schemeClr>
                        </a:solidFill>
                        <a:latin typeface="+mj-ea"/>
                        <a:ea typeface="+mn-ea"/>
                        <a:cs typeface="+mn-cs"/>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+ 3</a:t>
                      </a:r>
                      <a:endParaRPr kumimoji="1" lang="ja-JP" altLang="en-US" sz="2000" dirty="0">
                        <a:latin typeface="+mj-ea"/>
                        <a:ea typeface="+mj-ea"/>
                      </a:endParaRPr>
                    </a:p>
                  </a:txBody>
                  <a:tcPr marL="98664" marR="98664" marT="50419" marB="50419"/>
                </a:tc>
              </a:tr>
              <a:tr h="408954">
                <a:tc>
                  <a:txBody>
                    <a:bodyPr/>
                    <a:lstStyle/>
                    <a:p>
                      <a:r>
                        <a:rPr kumimoji="1" lang="en-US" altLang="ja-JP" sz="2000" dirty="0" err="1" smtClean="0">
                          <a:latin typeface="+mj-ea"/>
                          <a:ea typeface="+mj-ea"/>
                        </a:rPr>
                        <a:t>e</a:t>
                      </a:r>
                      <a:r>
                        <a:rPr kumimoji="1" lang="en-US" altLang="ja-JP" sz="2000" dirty="0" smtClean="0">
                          <a:latin typeface="+mj-ea"/>
                          <a:ea typeface="+mj-ea"/>
                        </a:rPr>
                        <a:t>– 6</a:t>
                      </a:r>
                      <a:endParaRPr kumimoji="1" lang="ja-JP" altLang="en-US" sz="2000" dirty="0">
                        <a:latin typeface="+mj-ea"/>
                        <a:ea typeface="+mj-ea"/>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+ 5</a:t>
                      </a:r>
                      <a:endParaRPr kumimoji="1" lang="ja-JP" altLang="en-US" sz="2000" dirty="0">
                        <a:latin typeface="+mj-ea"/>
                        <a:ea typeface="+mj-ea"/>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6</a:t>
                      </a:r>
                      <a:endParaRPr kumimoji="1" lang="ja-JP" altLang="en-US" sz="2000" dirty="0">
                        <a:latin typeface="+mj-ea"/>
                        <a:ea typeface="+mj-ea"/>
                      </a:endParaRPr>
                    </a:p>
                  </a:txBody>
                  <a:tcPr marL="98664" marR="98664" marT="50419" marB="50419"/>
                </a:tc>
              </a:tr>
            </a:tbl>
          </a:graphicData>
        </a:graphic>
      </p:graphicFrame>
      <p:cxnSp>
        <p:nvCxnSpPr>
          <p:cNvPr id="77" name="直線矢印コネクタ 76"/>
          <p:cNvCxnSpPr/>
          <p:nvPr/>
        </p:nvCxnSpPr>
        <p:spPr>
          <a:xfrm rot="16200000" flipH="1">
            <a:off x="1258851" y="4506271"/>
            <a:ext cx="252095" cy="24494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0" name="直線矢印コネクタ 79"/>
          <p:cNvCxnSpPr/>
          <p:nvPr/>
        </p:nvCxnSpPr>
        <p:spPr>
          <a:xfrm rot="16200000" flipH="1">
            <a:off x="2326002" y="4912423"/>
            <a:ext cx="252095" cy="2449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1" name="直線矢印コネクタ 80"/>
          <p:cNvCxnSpPr/>
          <p:nvPr/>
        </p:nvCxnSpPr>
        <p:spPr>
          <a:xfrm rot="16200000" flipH="1">
            <a:off x="1270842" y="5318576"/>
            <a:ext cx="252095" cy="2449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2" name="直線矢印コネクタ 81"/>
          <p:cNvCxnSpPr/>
          <p:nvPr/>
        </p:nvCxnSpPr>
        <p:spPr>
          <a:xfrm rot="16200000" flipH="1">
            <a:off x="2353409" y="5766745"/>
            <a:ext cx="252095" cy="2449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3" name="直線矢印コネクタ 82"/>
          <p:cNvCxnSpPr/>
          <p:nvPr/>
        </p:nvCxnSpPr>
        <p:spPr>
          <a:xfrm rot="16200000" flipH="1">
            <a:off x="1284545" y="6130883"/>
            <a:ext cx="252095" cy="2449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4" name="テキスト ボックス 83"/>
          <p:cNvSpPr txBox="1"/>
          <p:nvPr/>
        </p:nvSpPr>
        <p:spPr>
          <a:xfrm>
            <a:off x="214116" y="3361267"/>
            <a:ext cx="3551321" cy="439076"/>
          </a:xfrm>
          <a:prstGeom prst="rect">
            <a:avLst/>
          </a:prstGeom>
          <a:noFill/>
        </p:spPr>
        <p:txBody>
          <a:bodyPr wrap="none" lIns="99551" tIns="49775" rIns="99551" bIns="49775">
            <a:spAutoFit/>
          </a:bodyPr>
          <a:lstStyle/>
          <a:p>
            <a:pPr>
              <a:defRPr/>
            </a:pPr>
            <a:r>
              <a:rPr lang="en-US" altLang="ja-JP" sz="2200" dirty="0" err="1">
                <a:latin typeface="+mj-ea"/>
                <a:ea typeface="+mj-ea"/>
                <a:cs typeface="Osaka" pitchFamily="-111" charset="-128"/>
              </a:rPr>
              <a:t>e</a:t>
            </a:r>
            <a:r>
              <a:rPr lang="en-US" altLang="ja-JP" sz="2200" dirty="0">
                <a:latin typeface="+mj-ea"/>
                <a:ea typeface="+mj-ea"/>
                <a:cs typeface="Osaka" pitchFamily="-111" charset="-128"/>
              </a:rPr>
              <a:t>+ 25Hz </a:t>
            </a:r>
            <a:r>
              <a:rPr lang="en-US" altLang="ja-JP" sz="2200" dirty="0" err="1">
                <a:latin typeface="+mj-ea"/>
                <a:ea typeface="+mj-ea"/>
                <a:cs typeface="Osaka" pitchFamily="-111" charset="-128"/>
              </a:rPr>
              <a:t>e</a:t>
            </a:r>
            <a:r>
              <a:rPr lang="en-US" altLang="ja-JP" sz="2200" dirty="0">
                <a:latin typeface="+mj-ea"/>
                <a:ea typeface="+mj-ea"/>
                <a:cs typeface="Osaka" pitchFamily="-111" charset="-128"/>
              </a:rPr>
              <a:t>– 25Hz </a:t>
            </a:r>
            <a:r>
              <a:rPr lang="ja-JP" altLang="en-US" sz="2200" dirty="0">
                <a:latin typeface="+mj-ea"/>
                <a:ea typeface="+mj-ea"/>
                <a:cs typeface="Osaka" pitchFamily="-111" charset="-128"/>
              </a:rPr>
              <a:t>の場合</a:t>
            </a:r>
          </a:p>
        </p:txBody>
      </p:sp>
      <p:sp>
        <p:nvSpPr>
          <p:cNvPr id="34894" name="Rectangle 758"/>
          <p:cNvSpPr>
            <a:spLocks noChangeArrowheads="1"/>
          </p:cNvSpPr>
          <p:nvPr/>
        </p:nvSpPr>
        <p:spPr bwMode="auto">
          <a:xfrm>
            <a:off x="7153166" y="5378026"/>
            <a:ext cx="1372171"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DR (1.1 GeV, 4nC)</a:t>
            </a:r>
            <a:endParaRPr lang="en-US" altLang="ja-JP" sz="1100" b="1">
              <a:latin typeface="Helvetica" pitchFamily="1" charset="0"/>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タイトル 1"/>
          <p:cNvSpPr>
            <a:spLocks noGrp="1"/>
          </p:cNvSpPr>
          <p:nvPr>
            <p:ph type="title"/>
          </p:nvPr>
        </p:nvSpPr>
        <p:spPr/>
        <p:txBody>
          <a:bodyPr/>
          <a:lstStyle/>
          <a:p>
            <a:r>
              <a:rPr lang="ja-JP" altLang="en-US" smtClean="0">
                <a:cs typeface="ヒラギノ丸ゴ Pro W4" pitchFamily="1" charset="-128"/>
              </a:rPr>
              <a:t>ダンピングリングの</a:t>
            </a:r>
            <a:r>
              <a:rPr lang="en-US" altLang="ja-JP" smtClean="0">
                <a:cs typeface="ヒラギノ丸ゴ Pro W4" pitchFamily="1" charset="-128"/>
              </a:rPr>
              <a:t> RF</a:t>
            </a:r>
            <a:endParaRPr lang="ja-JP" altLang="en-US" smtClean="0">
              <a:cs typeface="ヒラギノ丸ゴ Pro W4" pitchFamily="1" charset="-128"/>
            </a:endParaRPr>
          </a:p>
        </p:txBody>
      </p:sp>
      <p:sp>
        <p:nvSpPr>
          <p:cNvPr id="35843" name="コンテンツ プレースホルダ 2"/>
          <p:cNvSpPr>
            <a:spLocks noGrp="1"/>
          </p:cNvSpPr>
          <p:nvPr>
            <p:ph idx="1"/>
          </p:nvPr>
        </p:nvSpPr>
        <p:spPr/>
        <p:txBody>
          <a:bodyPr/>
          <a:lstStyle/>
          <a:p>
            <a:r>
              <a:rPr lang="ja-JP" altLang="en-US" sz="3000">
                <a:cs typeface="ヒラギノ丸ゴ Pro W4" pitchFamily="1" charset="-128"/>
              </a:rPr>
              <a:t>メインリング</a:t>
            </a:r>
            <a:r>
              <a:rPr lang="en-US" altLang="ja-JP" sz="3000">
                <a:cs typeface="ヒラギノ丸ゴ Pro W4" pitchFamily="1" charset="-128"/>
              </a:rPr>
              <a:t> (MR) </a:t>
            </a:r>
            <a:r>
              <a:rPr lang="ja-JP" altLang="en-US" sz="3000">
                <a:cs typeface="ヒラギノ丸ゴ Pro W4" pitchFamily="1" charset="-128"/>
              </a:rPr>
              <a:t>バケット選択</a:t>
            </a:r>
            <a:endParaRPr lang="en-US" altLang="ja-JP" sz="3000">
              <a:cs typeface="ヒラギノ丸ゴ Pro W4" pitchFamily="1" charset="-128"/>
            </a:endParaRPr>
          </a:p>
          <a:p>
            <a:pPr lvl="1"/>
            <a:r>
              <a:rPr lang="en-US" altLang="ja-JP" sz="2600">
                <a:cs typeface="ヒラギノ丸ゴ Pro W4" pitchFamily="1" charset="-128"/>
              </a:rPr>
              <a:t>MR </a:t>
            </a:r>
            <a:r>
              <a:rPr lang="ja-JP" altLang="en-US" sz="2600">
                <a:cs typeface="ヒラギノ丸ゴ Pro W4" pitchFamily="1" charset="-128"/>
              </a:rPr>
              <a:t>は</a:t>
            </a:r>
            <a:r>
              <a:rPr lang="en-US" altLang="ja-JP" sz="2600">
                <a:cs typeface="ヒラギノ丸ゴ Pro W4" pitchFamily="1" charset="-128"/>
              </a:rPr>
              <a:t> 509MHz 5120 </a:t>
            </a:r>
            <a:r>
              <a:rPr lang="ja-JP" altLang="en-US" sz="2600">
                <a:cs typeface="ヒラギノ丸ゴ Pro W4" pitchFamily="1" charset="-128"/>
              </a:rPr>
              <a:t>バケットを持つ</a:t>
            </a:r>
            <a:endParaRPr lang="en-US" altLang="ja-JP" sz="2600">
              <a:cs typeface="ヒラギノ丸ゴ Pro W4" pitchFamily="1" charset="-128"/>
            </a:endParaRPr>
          </a:p>
          <a:p>
            <a:pPr lvl="1"/>
            <a:r>
              <a:rPr lang="en-US" altLang="ja-JP" sz="2600">
                <a:cs typeface="ヒラギノ丸ゴ Pro W4" pitchFamily="1" charset="-128"/>
              </a:rPr>
              <a:t>Linac – MR </a:t>
            </a:r>
            <a:r>
              <a:rPr lang="ja-JP" altLang="en-US" sz="2600">
                <a:cs typeface="ヒラギノ丸ゴ Pro W4" pitchFamily="1" charset="-128"/>
              </a:rPr>
              <a:t>共通周波数</a:t>
            </a:r>
            <a:r>
              <a:rPr lang="en-US" altLang="ja-JP" sz="2600">
                <a:cs typeface="ヒラギノ丸ゴ Pro W4" pitchFamily="1" charset="-128"/>
              </a:rPr>
              <a:t> 10.38MHz </a:t>
            </a:r>
            <a:r>
              <a:rPr lang="ja-JP" altLang="en-US" sz="2600">
                <a:cs typeface="ヒラギノ丸ゴ Pro W4" pitchFamily="1" charset="-128"/>
              </a:rPr>
              <a:t>は</a:t>
            </a:r>
            <a:r>
              <a:rPr lang="en-US" altLang="ja-JP" sz="2600">
                <a:cs typeface="ヒラギノ丸ゴ Pro W4" pitchFamily="1" charset="-128"/>
              </a:rPr>
              <a:t> 49 </a:t>
            </a:r>
            <a:r>
              <a:rPr lang="ja-JP" altLang="en-US" sz="2600">
                <a:cs typeface="ヒラギノ丸ゴ Pro W4" pitchFamily="1" charset="-128"/>
              </a:rPr>
              <a:t>バケットに相当</a:t>
            </a:r>
            <a:endParaRPr lang="en-US" altLang="ja-JP" sz="2600">
              <a:cs typeface="ヒラギノ丸ゴ Pro W4" pitchFamily="1" charset="-128"/>
            </a:endParaRPr>
          </a:p>
          <a:p>
            <a:pPr lvl="1"/>
            <a:r>
              <a:rPr lang="ja-JP" altLang="en-US" sz="2600">
                <a:cs typeface="ヒラギノ丸ゴ Pro W4" pitchFamily="1" charset="-128"/>
              </a:rPr>
              <a:t>最大</a:t>
            </a:r>
            <a:r>
              <a:rPr lang="en-US" altLang="ja-JP" sz="2600">
                <a:cs typeface="ヒラギノ丸ゴ Pro W4" pitchFamily="1" charset="-128"/>
              </a:rPr>
              <a:t> 5120 x 96ns = </a:t>
            </a:r>
            <a:r>
              <a:rPr lang="ja-JP" altLang="en-US" sz="2600">
                <a:cs typeface="ヒラギノ丸ゴ Pro W4" pitchFamily="1" charset="-128"/>
              </a:rPr>
              <a:t>約</a:t>
            </a:r>
            <a:r>
              <a:rPr lang="en-US" altLang="ja-JP" sz="2600">
                <a:cs typeface="ヒラギノ丸ゴ Pro W4" pitchFamily="1" charset="-128"/>
              </a:rPr>
              <a:t> 500μs </a:t>
            </a:r>
            <a:r>
              <a:rPr lang="ja-JP" altLang="en-US" sz="2600">
                <a:cs typeface="ヒラギノ丸ゴ Pro W4" pitchFamily="1" charset="-128"/>
              </a:rPr>
              <a:t>待つと全てのバケットを選択できる</a:t>
            </a:r>
            <a:endParaRPr lang="en-US" altLang="ja-JP" sz="2600">
              <a:cs typeface="ヒラギノ丸ゴ Pro W4" pitchFamily="1" charset="-128"/>
            </a:endParaRPr>
          </a:p>
          <a:p>
            <a:r>
              <a:rPr lang="en-US" altLang="ja-JP" sz="3000">
                <a:cs typeface="ヒラギノ丸ゴ Pro W4" pitchFamily="1" charset="-128"/>
              </a:rPr>
              <a:t>RF </a:t>
            </a:r>
            <a:r>
              <a:rPr lang="ja-JP" altLang="en-US" sz="3000">
                <a:cs typeface="ヒラギノ丸ゴ Pro W4" pitchFamily="1" charset="-128"/>
              </a:rPr>
              <a:t>として</a:t>
            </a:r>
            <a:r>
              <a:rPr lang="en-US" altLang="ja-JP" sz="3000">
                <a:cs typeface="ヒラギノ丸ゴ Pro W4" pitchFamily="1" charset="-128"/>
              </a:rPr>
              <a:t> 10.38MHz </a:t>
            </a:r>
            <a:r>
              <a:rPr lang="ja-JP" altLang="en-US" sz="3000">
                <a:cs typeface="ヒラギノ丸ゴ Pro W4" pitchFamily="1" charset="-128"/>
              </a:rPr>
              <a:t>の整数倍を選ばないと上の条件よりもさらに自由度は下がる</a:t>
            </a:r>
            <a:endParaRPr lang="en-US" altLang="ja-JP" sz="3000">
              <a:cs typeface="ヒラギノ丸ゴ Pro W4" pitchFamily="1" charset="-128"/>
            </a:endParaRPr>
          </a:p>
          <a:p>
            <a:pPr lvl="1"/>
            <a:r>
              <a:rPr lang="en-US" altLang="ja-JP" sz="2600">
                <a:cs typeface="ヒラギノ丸ゴ Pro W4" pitchFamily="1" charset="-128"/>
              </a:rPr>
              <a:t>509MHz, 571MHz </a:t>
            </a:r>
            <a:r>
              <a:rPr lang="ja-JP" altLang="en-US" sz="2600">
                <a:cs typeface="ヒラギノ丸ゴ Pro W4" pitchFamily="1" charset="-128"/>
              </a:rPr>
              <a:t>などは可能</a:t>
            </a:r>
            <a:endParaRPr lang="en-US" altLang="ja-JP" sz="2600">
              <a:cs typeface="ヒラギノ丸ゴ Pro W4" pitchFamily="1" charset="-128"/>
            </a:endParaRPr>
          </a:p>
          <a:p>
            <a:pPr lvl="1"/>
            <a:r>
              <a:rPr lang="en-US" altLang="ja-JP" sz="2600">
                <a:cs typeface="ヒラギノ丸ゴ Pro W4" pitchFamily="1" charset="-128"/>
              </a:rPr>
              <a:t>476MHz, 714MHz </a:t>
            </a:r>
            <a:r>
              <a:rPr lang="ja-JP" altLang="en-US" sz="2600">
                <a:cs typeface="ヒラギノ丸ゴ Pro W4" pitchFamily="1" charset="-128"/>
              </a:rPr>
              <a:t>などは有用ではない</a:t>
            </a:r>
            <a:endParaRPr lang="en-US" altLang="ja-JP" sz="2600">
              <a:cs typeface="ヒラギノ丸ゴ Pro W4" pitchFamily="1" charset="-128"/>
            </a:endParaRPr>
          </a:p>
          <a:p>
            <a:r>
              <a:rPr lang="en-US" altLang="ja-JP" sz="3000">
                <a:cs typeface="ヒラギノ丸ゴ Pro W4" pitchFamily="1" charset="-128"/>
              </a:rPr>
              <a:t>CW </a:t>
            </a:r>
            <a:r>
              <a:rPr lang="ja-JP" altLang="en-US" sz="3000">
                <a:cs typeface="ヒラギノ丸ゴ Pro W4" pitchFamily="1" charset="-128"/>
              </a:rPr>
              <a:t>クライストロン等の資源を考えると</a:t>
            </a:r>
            <a:r>
              <a:rPr lang="en-US" altLang="ja-JP" sz="3000">
                <a:cs typeface="ヒラギノ丸ゴ Pro W4" pitchFamily="1" charset="-128"/>
              </a:rPr>
              <a:t> 509MHz </a:t>
            </a:r>
            <a:r>
              <a:rPr lang="ja-JP" altLang="en-US" sz="3000">
                <a:cs typeface="ヒラギノ丸ゴ Pro W4" pitchFamily="1" charset="-128"/>
              </a:rPr>
              <a:t>を選ぶことが適当と思われる</a:t>
            </a:r>
            <a:endParaRPr lang="en-US" altLang="ja-JP" sz="3000">
              <a:cs typeface="ヒラギノ丸ゴ Pro W4" pitchFamily="1" charset="-128"/>
            </a:endParaRPr>
          </a:p>
        </p:txBody>
      </p:sp>
      <p:sp>
        <p:nvSpPr>
          <p:cNvPr id="35844" name="スライド番号プレースホルダ 3"/>
          <p:cNvSpPr>
            <a:spLocks noGrp="1"/>
          </p:cNvSpPr>
          <p:nvPr>
            <p:ph type="sldNum" sz="quarter" idx="10"/>
          </p:nvPr>
        </p:nvSpPr>
        <p:spPr>
          <a:noFill/>
        </p:spPr>
        <p:txBody>
          <a:bodyPr/>
          <a:lstStyle/>
          <a:p>
            <a:fld id="{6B85C059-7622-AA4C-85AB-85D376E8A1C8}" type="slidenum">
              <a:rPr lang="en-US" altLang="ja-JP" smtClean="0">
                <a:latin typeface="Arial" pitchFamily="1" charset="0"/>
                <a:ea typeface="Osaka" pitchFamily="1" charset="-128"/>
                <a:cs typeface="Osaka" pitchFamily="1" charset="-128"/>
              </a:rPr>
              <a:pPr/>
              <a:t>12</a:t>
            </a:fld>
            <a:endParaRPr lang="en-US" altLang="ja-JP" smtClean="0">
              <a:latin typeface="Arial" pitchFamily="1" charset="0"/>
              <a:ea typeface="Osaka" pitchFamily="1" charset="-128"/>
              <a:cs typeface="Osaka" pitchFamily="1" charset="-128"/>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タイトル 1"/>
          <p:cNvSpPr>
            <a:spLocks noGrp="1"/>
          </p:cNvSpPr>
          <p:nvPr>
            <p:ph type="title"/>
          </p:nvPr>
        </p:nvSpPr>
        <p:spPr/>
        <p:txBody>
          <a:bodyPr/>
          <a:lstStyle/>
          <a:p>
            <a:r>
              <a:rPr lang="ja-JP" altLang="en-US" smtClean="0">
                <a:cs typeface="ヒラギノ丸ゴ Pro W4" pitchFamily="1" charset="-128"/>
              </a:rPr>
              <a:t>ダンピングリングのハーモニック数</a:t>
            </a:r>
          </a:p>
        </p:txBody>
      </p:sp>
      <p:sp>
        <p:nvSpPr>
          <p:cNvPr id="36867" name="コンテンツ プレースホルダ 2"/>
          <p:cNvSpPr>
            <a:spLocks noGrp="1"/>
          </p:cNvSpPr>
          <p:nvPr>
            <p:ph idx="1"/>
          </p:nvPr>
        </p:nvSpPr>
        <p:spPr/>
        <p:txBody>
          <a:bodyPr/>
          <a:lstStyle/>
          <a:p>
            <a:pPr>
              <a:lnSpc>
                <a:spcPct val="120000"/>
              </a:lnSpc>
            </a:pPr>
            <a:r>
              <a:rPr lang="en-US" altLang="ja-JP" sz="3000">
                <a:cs typeface="ヒラギノ丸ゴ Pro W4" pitchFamily="1" charset="-128"/>
              </a:rPr>
              <a:t>1 </a:t>
            </a:r>
            <a:r>
              <a:rPr lang="ja-JP" altLang="en-US" sz="3000">
                <a:cs typeface="ヒラギノ丸ゴ Pro W4" pitchFamily="1" charset="-128"/>
              </a:rPr>
              <a:t>パルス</a:t>
            </a:r>
            <a:r>
              <a:rPr lang="en-US" altLang="ja-JP" sz="3000">
                <a:cs typeface="ヒラギノ丸ゴ Pro W4" pitchFamily="1" charset="-128"/>
              </a:rPr>
              <a:t> 2 </a:t>
            </a:r>
            <a:r>
              <a:rPr lang="ja-JP" altLang="en-US" sz="3000">
                <a:cs typeface="ヒラギノ丸ゴ Pro W4" pitchFamily="1" charset="-128"/>
              </a:rPr>
              <a:t>バンチ入射のバンチ間隔</a:t>
            </a:r>
            <a:r>
              <a:rPr lang="en-US" altLang="ja-JP" sz="3000">
                <a:cs typeface="ヒラギノ丸ゴ Pro W4" pitchFamily="1" charset="-128"/>
              </a:rPr>
              <a:t> 96ns</a:t>
            </a:r>
          </a:p>
          <a:p>
            <a:pPr>
              <a:lnSpc>
                <a:spcPct val="120000"/>
              </a:lnSpc>
            </a:pPr>
            <a:r>
              <a:rPr lang="ja-JP" altLang="en-US" sz="3000">
                <a:cs typeface="ヒラギノ丸ゴ Pro W4" pitchFamily="1" charset="-128"/>
              </a:rPr>
              <a:t>入出射キッカー立ち上がり立ち下がり</a:t>
            </a:r>
            <a:r>
              <a:rPr lang="en-US" altLang="ja-JP" sz="3000">
                <a:cs typeface="ヒラギノ丸ゴ Pro W4" pitchFamily="1" charset="-128"/>
              </a:rPr>
              <a:t> ~100ns</a:t>
            </a:r>
          </a:p>
          <a:p>
            <a:pPr>
              <a:lnSpc>
                <a:spcPct val="120000"/>
              </a:lnSpc>
            </a:pPr>
            <a:r>
              <a:rPr lang="ja-JP" altLang="en-US" sz="3000">
                <a:cs typeface="ヒラギノ丸ゴ Pro W4" pitchFamily="1" charset="-128"/>
              </a:rPr>
              <a:t>ハーモニック数</a:t>
            </a:r>
            <a:endParaRPr lang="en-US" altLang="ja-JP" sz="3000">
              <a:cs typeface="ヒラギノ丸ゴ Pro W4" pitchFamily="1" charset="-128"/>
            </a:endParaRPr>
          </a:p>
          <a:p>
            <a:pPr lvl="1">
              <a:lnSpc>
                <a:spcPct val="120000"/>
              </a:lnSpc>
            </a:pPr>
            <a:r>
              <a:rPr lang="ja-JP" altLang="en-US" sz="2600">
                <a:cs typeface="ヒラギノ丸ゴ Pro W4" pitchFamily="1" charset="-128"/>
              </a:rPr>
              <a:t>少なくとも</a:t>
            </a:r>
            <a:r>
              <a:rPr lang="en-US" altLang="ja-JP" sz="2600">
                <a:cs typeface="ヒラギノ丸ゴ Pro W4" pitchFamily="1" charset="-128"/>
              </a:rPr>
              <a:t> ~200 (≒ 400ns)</a:t>
            </a:r>
          </a:p>
          <a:p>
            <a:pPr lvl="1">
              <a:lnSpc>
                <a:spcPct val="120000"/>
              </a:lnSpc>
            </a:pPr>
            <a:r>
              <a:rPr lang="ja-JP" altLang="en-US" sz="2600">
                <a:cs typeface="ヒラギノ丸ゴ Pro W4" pitchFamily="1" charset="-128"/>
              </a:rPr>
              <a:t>メインリング</a:t>
            </a:r>
            <a:r>
              <a:rPr lang="en-US" altLang="ja-JP" sz="2600">
                <a:cs typeface="ヒラギノ丸ゴ Pro W4" pitchFamily="1" charset="-128"/>
              </a:rPr>
              <a:t> (MR) </a:t>
            </a:r>
            <a:r>
              <a:rPr lang="ja-JP" altLang="en-US" sz="2600">
                <a:cs typeface="ヒラギノ丸ゴ Pro W4" pitchFamily="1" charset="-128"/>
              </a:rPr>
              <a:t>のハーモニック数</a:t>
            </a:r>
            <a:r>
              <a:rPr lang="en-US" altLang="ja-JP" sz="2600">
                <a:cs typeface="ヒラギノ丸ゴ Pro W4" pitchFamily="1" charset="-128"/>
              </a:rPr>
              <a:t> 5120 (</a:t>
            </a:r>
            <a:r>
              <a:rPr lang="ja-JP" altLang="en-US" sz="2600">
                <a:cs typeface="ヒラギノ丸ゴ Pro W4" pitchFamily="1" charset="-128"/>
              </a:rPr>
              <a:t>または</a:t>
            </a:r>
            <a:r>
              <a:rPr lang="en-US" altLang="ja-JP" sz="2600">
                <a:cs typeface="ヒラギノ丸ゴ Pro W4" pitchFamily="1" charset="-128"/>
              </a:rPr>
              <a:t> 5120x49) </a:t>
            </a:r>
            <a:r>
              <a:rPr lang="ja-JP" altLang="en-US" sz="2600">
                <a:cs typeface="ヒラギノ丸ゴ Pro W4" pitchFamily="1" charset="-128"/>
              </a:rPr>
              <a:t>と単純な整数関係が無いことが好ましい</a:t>
            </a:r>
            <a:endParaRPr lang="en-US" altLang="ja-JP" sz="2600">
              <a:cs typeface="ヒラギノ丸ゴ Pro W4" pitchFamily="1" charset="-128"/>
            </a:endParaRPr>
          </a:p>
          <a:p>
            <a:pPr>
              <a:lnSpc>
                <a:spcPct val="120000"/>
              </a:lnSpc>
            </a:pPr>
            <a:r>
              <a:rPr lang="ja-JP" altLang="en-US" sz="3000">
                <a:cs typeface="ヒラギノ丸ゴ Pro W4" pitchFamily="1" charset="-128"/>
              </a:rPr>
              <a:t>入射</a:t>
            </a:r>
            <a:r>
              <a:rPr lang="en-US" altLang="ja-JP" sz="3000">
                <a:cs typeface="ヒラギノ丸ゴ Pro W4" pitchFamily="1" charset="-128"/>
              </a:rPr>
              <a:t> (</a:t>
            </a:r>
            <a:r>
              <a:rPr lang="ja-JP" altLang="en-US" sz="3000">
                <a:cs typeface="ヒラギノ丸ゴ Pro W4" pitchFamily="1" charset="-128"/>
              </a:rPr>
              <a:t>パルスモジュレータ</a:t>
            </a:r>
            <a:r>
              <a:rPr lang="en-US" altLang="ja-JP" sz="3000">
                <a:cs typeface="ヒラギノ丸ゴ Pro W4" pitchFamily="1" charset="-128"/>
              </a:rPr>
              <a:t>) </a:t>
            </a:r>
            <a:r>
              <a:rPr lang="ja-JP" altLang="en-US" sz="3000">
                <a:cs typeface="ヒラギノ丸ゴ Pro W4" pitchFamily="1" charset="-128"/>
              </a:rPr>
              <a:t>の最大待ち時間</a:t>
            </a:r>
            <a:r>
              <a:rPr lang="en-US" altLang="ja-JP" sz="3000">
                <a:cs typeface="ヒラギノ丸ゴ Pro W4" pitchFamily="1" charset="-128"/>
              </a:rPr>
              <a:t> 2ms</a:t>
            </a:r>
          </a:p>
          <a:p>
            <a:pPr lvl="1">
              <a:lnSpc>
                <a:spcPct val="120000"/>
              </a:lnSpc>
            </a:pPr>
            <a:r>
              <a:rPr lang="ja-JP" altLang="en-US" sz="2600">
                <a:cs typeface="ヒラギノ丸ゴ Pro W4" pitchFamily="1" charset="-128"/>
              </a:rPr>
              <a:t>現状は最大待ち時間</a:t>
            </a:r>
            <a:r>
              <a:rPr lang="en-US" altLang="ja-JP" sz="2600">
                <a:cs typeface="ヒラギノ丸ゴ Pro W4" pitchFamily="1" charset="-128"/>
              </a:rPr>
              <a:t> 500μs </a:t>
            </a:r>
            <a:r>
              <a:rPr lang="ja-JP" altLang="en-US" sz="2600">
                <a:cs typeface="ヒラギノ丸ゴ Pro W4" pitchFamily="1" charset="-128"/>
              </a:rPr>
              <a:t>であるが、安定性許容度によっては</a:t>
            </a:r>
            <a:r>
              <a:rPr lang="en-US" altLang="ja-JP" sz="2600">
                <a:cs typeface="ヒラギノ丸ゴ Pro W4" pitchFamily="1" charset="-128"/>
              </a:rPr>
              <a:t> 2ms </a:t>
            </a:r>
            <a:r>
              <a:rPr lang="ja-JP" altLang="en-US" sz="2600">
                <a:cs typeface="ヒラギノ丸ゴ Pro W4" pitchFamily="1" charset="-128"/>
              </a:rPr>
              <a:t>程度まで可能</a:t>
            </a:r>
            <a:endParaRPr lang="en-US" altLang="ja-JP" sz="2600">
              <a:cs typeface="ヒラギノ丸ゴ Pro W4" pitchFamily="1" charset="-128"/>
            </a:endParaRPr>
          </a:p>
          <a:p>
            <a:pPr>
              <a:lnSpc>
                <a:spcPct val="120000"/>
              </a:lnSpc>
            </a:pPr>
            <a:endParaRPr lang="ja-JP" altLang="en-US" sz="3000">
              <a:cs typeface="ヒラギノ丸ゴ Pro W4" pitchFamily="1" charset="-128"/>
            </a:endParaRPr>
          </a:p>
        </p:txBody>
      </p:sp>
      <p:sp>
        <p:nvSpPr>
          <p:cNvPr id="36868" name="スライド番号プレースホルダ 3"/>
          <p:cNvSpPr>
            <a:spLocks noGrp="1"/>
          </p:cNvSpPr>
          <p:nvPr>
            <p:ph type="sldNum" sz="quarter" idx="10"/>
          </p:nvPr>
        </p:nvSpPr>
        <p:spPr>
          <a:noFill/>
        </p:spPr>
        <p:txBody>
          <a:bodyPr/>
          <a:lstStyle/>
          <a:p>
            <a:fld id="{2B159008-E296-D04B-979D-477D53BA319B}" type="slidenum">
              <a:rPr lang="en-US" altLang="ja-JP" smtClean="0">
                <a:latin typeface="Arial" pitchFamily="1" charset="0"/>
                <a:ea typeface="Osaka" pitchFamily="1" charset="-128"/>
                <a:cs typeface="Osaka" pitchFamily="1" charset="-128"/>
              </a:rPr>
              <a:pPr/>
              <a:t>13</a:t>
            </a:fld>
            <a:endParaRPr lang="en-US" altLang="ja-JP" smtClean="0">
              <a:latin typeface="Arial" pitchFamily="1" charset="0"/>
              <a:ea typeface="Osaka" pitchFamily="1" charset="-128"/>
              <a:cs typeface="Osaka" pitchFamily="1" charset="-128"/>
            </a:endParaRPr>
          </a:p>
        </p:txBody>
      </p:sp>
      <p:grpSp>
        <p:nvGrpSpPr>
          <p:cNvPr id="36869" name="図形グループ 6"/>
          <p:cNvGrpSpPr>
            <a:grpSpLocks noChangeAspect="1"/>
          </p:cNvGrpSpPr>
          <p:nvPr/>
        </p:nvGrpSpPr>
        <p:grpSpPr bwMode="auto">
          <a:xfrm>
            <a:off x="8879792" y="336127"/>
            <a:ext cx="1575889" cy="3242222"/>
            <a:chOff x="5892800" y="4778376"/>
            <a:chExt cx="730250" cy="1470024"/>
          </a:xfrm>
        </p:grpSpPr>
        <p:sp>
          <p:nvSpPr>
            <p:cNvPr id="5" name="アーチ 4"/>
            <p:cNvSpPr>
              <a:spLocks/>
            </p:cNvSpPr>
            <p:nvPr/>
          </p:nvSpPr>
          <p:spPr bwMode="auto">
            <a:xfrm rot="16200000">
              <a:off x="5522913" y="5148263"/>
              <a:ext cx="1470024" cy="730250"/>
            </a:xfrm>
            <a:prstGeom prst="blockArc">
              <a:avLst>
                <a:gd name="adj1" fmla="val 5399138"/>
                <a:gd name="adj2" fmla="val 16156488"/>
                <a:gd name="adj3" fmla="val 288"/>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6" name="アーチ 5"/>
            <p:cNvSpPr>
              <a:spLocks noChangeAspect="1"/>
            </p:cNvSpPr>
            <p:nvPr/>
          </p:nvSpPr>
          <p:spPr bwMode="auto">
            <a:xfrm rot="16200000">
              <a:off x="5890419" y="5155407"/>
              <a:ext cx="735012" cy="730250"/>
            </a:xfrm>
            <a:prstGeom prst="blockArc">
              <a:avLst>
                <a:gd name="adj1" fmla="val 10800000"/>
                <a:gd name="adj2" fmla="val 1080000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grpSp>
      <p:sp>
        <p:nvSpPr>
          <p:cNvPr id="8" name="円弧 7"/>
          <p:cNvSpPr/>
          <p:nvPr/>
        </p:nvSpPr>
        <p:spPr>
          <a:xfrm flipV="1">
            <a:off x="9784215" y="2436918"/>
            <a:ext cx="575542" cy="1008380"/>
          </a:xfrm>
          <a:prstGeom prst="arc">
            <a:avLst>
              <a:gd name="adj1" fmla="val 16832511"/>
              <a:gd name="adj2" fmla="val 20291915"/>
            </a:avLst>
          </a:prstGeom>
          <a:ln>
            <a:tailEnd type="stealth"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11" name="円弧 10"/>
          <p:cNvSpPr/>
          <p:nvPr/>
        </p:nvSpPr>
        <p:spPr>
          <a:xfrm flipH="1" flipV="1">
            <a:off x="8962012" y="2436918"/>
            <a:ext cx="657762" cy="1008380"/>
          </a:xfrm>
          <a:prstGeom prst="arc">
            <a:avLst>
              <a:gd name="adj1" fmla="val 16832511"/>
              <a:gd name="adj2" fmla="val 20291915"/>
            </a:avLst>
          </a:prstGeom>
          <a:ln w="25400">
            <a:headEnd type="stealth" w="lg" len="lg"/>
            <a:tailEnd type="non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12" name="円/楕円 11"/>
          <p:cNvSpPr/>
          <p:nvPr/>
        </p:nvSpPr>
        <p:spPr>
          <a:xfrm>
            <a:off x="10304944" y="1575594"/>
            <a:ext cx="162728" cy="168063"/>
          </a:xfrm>
          <a:prstGeom prst="ellipse">
            <a:avLst/>
          </a:prstGeom>
          <a:solidFill>
            <a:srgbClr val="FF0000"/>
          </a:solidFill>
          <a:ln>
            <a:solidFill>
              <a:srgbClr val="FFFF00"/>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13" name="円/楕円 12"/>
          <p:cNvSpPr/>
          <p:nvPr/>
        </p:nvSpPr>
        <p:spPr>
          <a:xfrm>
            <a:off x="9378253" y="1116921"/>
            <a:ext cx="162727" cy="168063"/>
          </a:xfrm>
          <a:prstGeom prst="ellipse">
            <a:avLst/>
          </a:prstGeom>
          <a:solidFill>
            <a:srgbClr val="FF0000"/>
          </a:solidFill>
          <a:ln>
            <a:solidFill>
              <a:srgbClr val="FFFF00"/>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14" name="円/楕円 13"/>
          <p:cNvSpPr/>
          <p:nvPr/>
        </p:nvSpPr>
        <p:spPr>
          <a:xfrm>
            <a:off x="9785928" y="2671507"/>
            <a:ext cx="162727" cy="168063"/>
          </a:xfrm>
          <a:prstGeom prst="ellipse">
            <a:avLst/>
          </a:prstGeom>
          <a:solidFill>
            <a:srgbClr val="FF0000"/>
          </a:solidFill>
          <a:ln>
            <a:solidFill>
              <a:srgbClr val="0000FF"/>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15" name="円/楕円 14"/>
          <p:cNvSpPr/>
          <p:nvPr/>
        </p:nvSpPr>
        <p:spPr>
          <a:xfrm>
            <a:off x="8893496" y="2268855"/>
            <a:ext cx="162728" cy="168063"/>
          </a:xfrm>
          <a:prstGeom prst="ellipse">
            <a:avLst/>
          </a:prstGeom>
          <a:solidFill>
            <a:srgbClr val="FF0000"/>
          </a:solidFill>
          <a:ln>
            <a:solidFill>
              <a:srgbClr val="0000FF"/>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16" name="テキスト ボックス 15"/>
          <p:cNvSpPr txBox="1"/>
          <p:nvPr/>
        </p:nvSpPr>
        <p:spPr>
          <a:xfrm>
            <a:off x="9619774" y="1092412"/>
            <a:ext cx="739983" cy="372891"/>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96ns</a:t>
            </a:r>
            <a:endParaRPr lang="ja-JP" altLang="en-US" sz="1700" dirty="0">
              <a:latin typeface="+mj-ea"/>
              <a:ea typeface="+mj-ea"/>
              <a:cs typeface="Osaka" pitchFamily="-111" charset="-128"/>
            </a:endParaRPr>
          </a:p>
        </p:txBody>
      </p:sp>
      <p:sp>
        <p:nvSpPr>
          <p:cNvPr id="17" name="テキスト ボックス 16"/>
          <p:cNvSpPr txBox="1"/>
          <p:nvPr/>
        </p:nvSpPr>
        <p:spPr>
          <a:xfrm>
            <a:off x="8451561" y="1428538"/>
            <a:ext cx="1003773" cy="372891"/>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&gt;100ns</a:t>
            </a:r>
            <a:endParaRPr lang="ja-JP" altLang="en-US" sz="1700" dirty="0">
              <a:latin typeface="+mj-ea"/>
              <a:ea typeface="+mj-ea"/>
              <a:cs typeface="Osaka" pitchFamily="-111" charset="-128"/>
            </a:endParaRPr>
          </a:p>
        </p:txBody>
      </p:sp>
      <p:sp>
        <p:nvSpPr>
          <p:cNvPr id="18" name="テキスト ボックス 17"/>
          <p:cNvSpPr txBox="1"/>
          <p:nvPr/>
        </p:nvSpPr>
        <p:spPr>
          <a:xfrm>
            <a:off x="9701995" y="2184823"/>
            <a:ext cx="1003773" cy="372891"/>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&gt;100ns</a:t>
            </a:r>
            <a:endParaRPr lang="ja-JP" altLang="en-US" sz="1700" dirty="0">
              <a:latin typeface="+mj-ea"/>
              <a:ea typeface="+mj-ea"/>
              <a:cs typeface="Osaka" pitchFamily="-111" charset="-128"/>
            </a:endParaRPr>
          </a:p>
        </p:txBody>
      </p:sp>
      <p:sp>
        <p:nvSpPr>
          <p:cNvPr id="19" name="テキスト ボックス 18"/>
          <p:cNvSpPr txBox="1"/>
          <p:nvPr/>
        </p:nvSpPr>
        <p:spPr>
          <a:xfrm>
            <a:off x="9044232" y="2484187"/>
            <a:ext cx="739983" cy="372890"/>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96ns</a:t>
            </a:r>
            <a:endParaRPr lang="ja-JP" altLang="en-US" sz="1700" dirty="0">
              <a:latin typeface="+mj-ea"/>
              <a:ea typeface="+mj-ea"/>
              <a:cs typeface="Osaka" pitchFamily="-111" charset="-128"/>
            </a:endParaRPr>
          </a:p>
        </p:txBody>
      </p:sp>
      <p:sp>
        <p:nvSpPr>
          <p:cNvPr id="20" name="Line 756"/>
          <p:cNvSpPr>
            <a:spLocks noChangeShapeType="1"/>
          </p:cNvSpPr>
          <p:nvPr/>
        </p:nvSpPr>
        <p:spPr bwMode="auto">
          <a:xfrm>
            <a:off x="9085343" y="3585351"/>
            <a:ext cx="1164787"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番号プレースホルダ 3"/>
          <p:cNvSpPr>
            <a:spLocks noGrp="1"/>
          </p:cNvSpPr>
          <p:nvPr>
            <p:ph type="sldNum" sz="quarter" idx="10"/>
          </p:nvPr>
        </p:nvSpPr>
        <p:spPr>
          <a:noFill/>
        </p:spPr>
        <p:txBody>
          <a:bodyPr/>
          <a:lstStyle/>
          <a:p>
            <a:fld id="{032FDF3E-A7F8-DE4C-BE3F-4532E59C1C4C}" type="slidenum">
              <a:rPr lang="en-US" altLang="ja-JP" smtClean="0">
                <a:latin typeface="Arial" pitchFamily="1" charset="0"/>
                <a:ea typeface="Osaka" pitchFamily="1" charset="-128"/>
                <a:cs typeface="Osaka" pitchFamily="1" charset="-128"/>
              </a:rPr>
              <a:pPr/>
              <a:t>14</a:t>
            </a:fld>
            <a:endParaRPr lang="en-US" altLang="ja-JP" smtClean="0">
              <a:latin typeface="Arial" pitchFamily="1" charset="0"/>
              <a:ea typeface="Osaka" pitchFamily="1" charset="-128"/>
              <a:cs typeface="Osaka" pitchFamily="1" charset="-128"/>
            </a:endParaRPr>
          </a:p>
        </p:txBody>
      </p:sp>
      <p:sp>
        <p:nvSpPr>
          <p:cNvPr id="37891" name="Rectangle 2"/>
          <p:cNvSpPr>
            <a:spLocks noGrp="1" noChangeArrowheads="1"/>
          </p:cNvSpPr>
          <p:nvPr>
            <p:ph type="title"/>
          </p:nvPr>
        </p:nvSpPr>
        <p:spPr/>
        <p:txBody>
          <a:bodyPr/>
          <a:lstStyle/>
          <a:p>
            <a:r>
              <a:rPr lang="ja-JP" altLang="en-US" sz="2600">
                <a:cs typeface="ヒラギノ丸ゴ Pro W4" pitchFamily="1" charset="-128"/>
              </a:rPr>
              <a:t>ダンピングリング</a:t>
            </a:r>
            <a:r>
              <a:rPr lang="en-US" altLang="ja-JP" sz="2600">
                <a:cs typeface="ヒラギノ丸ゴ Pro W4" pitchFamily="1" charset="-128"/>
              </a:rPr>
              <a:t> (DR) – Linac - SuperKEKB </a:t>
            </a:r>
            <a:r>
              <a:rPr lang="ja-JP" altLang="en-US" sz="2600">
                <a:cs typeface="ヒラギノ丸ゴ Pro W4" pitchFamily="1" charset="-128"/>
              </a:rPr>
              <a:t>メインリング</a:t>
            </a:r>
            <a:r>
              <a:rPr lang="en-US" altLang="ja-JP" sz="2600">
                <a:cs typeface="ヒラギノ丸ゴ Pro W4" pitchFamily="1" charset="-128"/>
              </a:rPr>
              <a:t> (MR)</a:t>
            </a:r>
          </a:p>
        </p:txBody>
      </p:sp>
      <p:sp>
        <p:nvSpPr>
          <p:cNvPr id="37892" name="Rectangle 3"/>
          <p:cNvSpPr>
            <a:spLocks noGrp="1" noChangeArrowheads="1"/>
          </p:cNvSpPr>
          <p:nvPr>
            <p:ph type="body" idx="1"/>
          </p:nvPr>
        </p:nvSpPr>
        <p:spPr/>
        <p:txBody>
          <a:bodyPr/>
          <a:lstStyle/>
          <a:p>
            <a:pPr marL="0" indent="0">
              <a:lnSpc>
                <a:spcPct val="90000"/>
              </a:lnSpc>
            </a:pPr>
            <a:r>
              <a:rPr lang="en-US" altLang="ja-JP" sz="2200">
                <a:cs typeface="ヒラギノ丸ゴ Pro W4" pitchFamily="1" charset="-128"/>
              </a:rPr>
              <a:t>Linac </a:t>
            </a:r>
            <a:r>
              <a:rPr lang="ja-JP" altLang="en-US" sz="2200">
                <a:cs typeface="ヒラギノ丸ゴ Pro W4" pitchFamily="1" charset="-128"/>
              </a:rPr>
              <a:t>後半の位相を固定する場合の入射選択可能</a:t>
            </a:r>
            <a:r>
              <a:rPr lang="en-US" altLang="ja-JP" sz="2200">
                <a:cs typeface="ヒラギノ丸ゴ Pro W4" pitchFamily="1" charset="-128"/>
              </a:rPr>
              <a:t> MR </a:t>
            </a:r>
            <a:r>
              <a:rPr lang="ja-JP" altLang="en-US" sz="2200">
                <a:cs typeface="ヒラギノ丸ゴ Pro W4" pitchFamily="1" charset="-128"/>
              </a:rPr>
              <a:t>バケット数</a:t>
            </a:r>
            <a:endParaRPr lang="en-US" altLang="ja-JP" sz="2200">
              <a:cs typeface="ヒラギノ丸ゴ Pro W4" pitchFamily="1" charset="-128"/>
            </a:endParaRPr>
          </a:p>
          <a:p>
            <a:pPr lvl="1" indent="0">
              <a:lnSpc>
                <a:spcPct val="90000"/>
              </a:lnSpc>
            </a:pPr>
            <a:r>
              <a:rPr lang="ja-JP" altLang="en-US" sz="2000">
                <a:cs typeface="ヒラギノ丸ゴ Pro W4" pitchFamily="1" charset="-128"/>
              </a:rPr>
              <a:t>ハーモニック数</a:t>
            </a:r>
            <a:r>
              <a:rPr lang="en-US" altLang="ja-JP" sz="2000">
                <a:cs typeface="ヒラギノ丸ゴ Pro W4" pitchFamily="1" charset="-128"/>
              </a:rPr>
              <a:t> hDR=224</a:t>
            </a:r>
            <a:r>
              <a:rPr lang="ja-JP" altLang="en-US" sz="2000">
                <a:cs typeface="ヒラギノ丸ゴ Pro W4" pitchFamily="1" charset="-128"/>
              </a:rPr>
              <a:t>、キッカー立ち上がり</a:t>
            </a:r>
            <a:r>
              <a:rPr lang="en-US" altLang="ja-JP" sz="2000">
                <a:cs typeface="ヒラギノ丸ゴ Pro W4" pitchFamily="1" charset="-128"/>
              </a:rPr>
              <a:t> 96ns </a:t>
            </a:r>
            <a:r>
              <a:rPr lang="ja-JP" altLang="en-US" sz="2000">
                <a:cs typeface="ヒラギノ丸ゴ Pro W4" pitchFamily="1" charset="-128"/>
              </a:rPr>
              <a:t>として</a:t>
            </a:r>
            <a:r>
              <a:rPr lang="en-US" altLang="ja-JP" sz="2000">
                <a:cs typeface="ヒラギノ丸ゴ Pro W4" pitchFamily="1" charset="-128"/>
              </a:rPr>
              <a:t> 2ms </a:t>
            </a:r>
            <a:r>
              <a:rPr lang="ja-JP" altLang="en-US" sz="2000">
                <a:cs typeface="ヒラギノ丸ゴ Pro W4" pitchFamily="1" charset="-128"/>
              </a:rPr>
              <a:t>以内で探す場合</a:t>
            </a:r>
            <a:endParaRPr lang="en-US" altLang="ja-JP" sz="2000">
              <a:cs typeface="ヒラギノ丸ゴ Pro W4" pitchFamily="1" charset="-128"/>
            </a:endParaRPr>
          </a:p>
          <a:p>
            <a:pPr lvl="2" indent="0">
              <a:lnSpc>
                <a:spcPct val="90000"/>
              </a:lnSpc>
            </a:pPr>
            <a:r>
              <a:rPr lang="en-US" altLang="ja-JP" sz="1700">
                <a:cs typeface="ヒラギノ丸ゴ Pro W4" pitchFamily="1" charset="-128"/>
              </a:rPr>
              <a:t>49*2 ~ hDR-49 </a:t>
            </a:r>
            <a:r>
              <a:rPr lang="ja-JP" altLang="en-US" sz="1700">
                <a:cs typeface="ヒラギノ丸ゴ Pro W4" pitchFamily="1" charset="-128"/>
              </a:rPr>
              <a:t>で</a:t>
            </a:r>
            <a:r>
              <a:rPr lang="en-US" altLang="ja-JP" sz="1700">
                <a:cs typeface="ヒラギノ丸ゴ Pro W4" pitchFamily="1" charset="-128"/>
              </a:rPr>
              <a:t> 1760 </a:t>
            </a:r>
            <a:r>
              <a:rPr lang="ja-JP" altLang="en-US" sz="1700">
                <a:cs typeface="ヒラギノ丸ゴ Pro W4" pitchFamily="1" charset="-128"/>
              </a:rPr>
              <a:t>個</a:t>
            </a:r>
            <a:r>
              <a:rPr lang="en-US" altLang="ja-JP" sz="1700">
                <a:cs typeface="ヒラギノ丸ゴ Pro W4" pitchFamily="1" charset="-128"/>
              </a:rPr>
              <a:t> (1 </a:t>
            </a:r>
            <a:r>
              <a:rPr lang="ja-JP" altLang="en-US" sz="1700">
                <a:cs typeface="ヒラギノ丸ゴ Pro W4" pitchFamily="1" charset="-128"/>
              </a:rPr>
              <a:t>バンチ入射</a:t>
            </a:r>
            <a:r>
              <a:rPr lang="en-US" altLang="ja-JP" sz="1700">
                <a:cs typeface="ヒラギノ丸ゴ Pro W4" pitchFamily="1" charset="-128"/>
              </a:rPr>
              <a:t>)</a:t>
            </a:r>
          </a:p>
          <a:p>
            <a:pPr lvl="2" indent="0">
              <a:lnSpc>
                <a:spcPct val="90000"/>
              </a:lnSpc>
            </a:pPr>
            <a:r>
              <a:rPr lang="en-US" altLang="ja-JP" sz="1700">
                <a:cs typeface="ヒラギノ丸ゴ Pro W4" pitchFamily="1" charset="-128"/>
              </a:rPr>
              <a:t>49*2 ~ hDR-49*2 </a:t>
            </a:r>
            <a:r>
              <a:rPr lang="ja-JP" altLang="en-US" sz="1700">
                <a:cs typeface="ヒラギノ丸ゴ Pro W4" pitchFamily="1" charset="-128"/>
              </a:rPr>
              <a:t>で</a:t>
            </a:r>
            <a:r>
              <a:rPr lang="en-US" altLang="ja-JP" sz="1700">
                <a:cs typeface="ヒラギノ丸ゴ Pro W4" pitchFamily="1" charset="-128"/>
              </a:rPr>
              <a:t> 662 </a:t>
            </a:r>
            <a:r>
              <a:rPr lang="ja-JP" altLang="en-US" sz="1700">
                <a:cs typeface="ヒラギノ丸ゴ Pro W4" pitchFamily="1" charset="-128"/>
              </a:rPr>
              <a:t>個</a:t>
            </a:r>
            <a:r>
              <a:rPr lang="en-US" altLang="ja-JP" sz="1700">
                <a:cs typeface="ヒラギノ丸ゴ Pro W4" pitchFamily="1" charset="-128"/>
              </a:rPr>
              <a:t> (2 </a:t>
            </a:r>
            <a:r>
              <a:rPr lang="ja-JP" altLang="en-US" sz="1700">
                <a:cs typeface="ヒラギノ丸ゴ Pro W4" pitchFamily="1" charset="-128"/>
              </a:rPr>
              <a:t>バンチ入射</a:t>
            </a:r>
            <a:r>
              <a:rPr lang="en-US" altLang="ja-JP" sz="1700">
                <a:cs typeface="ヒラギノ丸ゴ Pro W4" pitchFamily="1" charset="-128"/>
              </a:rPr>
              <a:t>)</a:t>
            </a:r>
          </a:p>
          <a:p>
            <a:pPr lvl="1" indent="0">
              <a:lnSpc>
                <a:spcPct val="90000"/>
              </a:lnSpc>
            </a:pPr>
            <a:r>
              <a:rPr lang="en-US" altLang="ja-JP" sz="2000">
                <a:cs typeface="ヒラギノ丸ゴ Pro W4" pitchFamily="1" charset="-128"/>
              </a:rPr>
              <a:t>hDR=225, 2ms </a:t>
            </a:r>
            <a:r>
              <a:rPr lang="ja-JP" altLang="en-US" sz="2000">
                <a:cs typeface="ヒラギノ丸ゴ Pro W4" pitchFamily="1" charset="-128"/>
              </a:rPr>
              <a:t>以内</a:t>
            </a:r>
            <a:endParaRPr lang="en-US" altLang="ja-JP" sz="2000">
              <a:cs typeface="ヒラギノ丸ゴ Pro W4" pitchFamily="1" charset="-128"/>
            </a:endParaRPr>
          </a:p>
          <a:p>
            <a:pPr lvl="2" indent="0">
              <a:lnSpc>
                <a:spcPct val="90000"/>
              </a:lnSpc>
            </a:pPr>
            <a:r>
              <a:rPr lang="en-US" altLang="ja-JP" sz="1700">
                <a:cs typeface="ヒラギノ丸ゴ Pro W4" pitchFamily="1" charset="-128"/>
              </a:rPr>
              <a:t>49*2 ~ hDR-49 </a:t>
            </a:r>
            <a:r>
              <a:rPr lang="ja-JP" altLang="en-US" sz="1700">
                <a:cs typeface="ヒラギノ丸ゴ Pro W4" pitchFamily="1" charset="-128"/>
              </a:rPr>
              <a:t>で</a:t>
            </a:r>
            <a:r>
              <a:rPr lang="en-US" altLang="ja-JP" sz="1700">
                <a:cs typeface="ヒラギノ丸ゴ Pro W4" pitchFamily="1" charset="-128"/>
              </a:rPr>
              <a:t> 2123 </a:t>
            </a:r>
            <a:r>
              <a:rPr lang="ja-JP" altLang="en-US" sz="1700">
                <a:cs typeface="ヒラギノ丸ゴ Pro W4" pitchFamily="1" charset="-128"/>
              </a:rPr>
              <a:t>個</a:t>
            </a:r>
            <a:endParaRPr lang="en-US" altLang="ja-JP" sz="1700">
              <a:cs typeface="ヒラギノ丸ゴ Pro W4" pitchFamily="1" charset="-128"/>
            </a:endParaRPr>
          </a:p>
          <a:p>
            <a:pPr lvl="2" indent="0">
              <a:lnSpc>
                <a:spcPct val="90000"/>
              </a:lnSpc>
            </a:pPr>
            <a:r>
              <a:rPr lang="en-US" altLang="ja-JP" sz="1700">
                <a:cs typeface="ヒラギノ丸ゴ Pro W4" pitchFamily="1" charset="-128"/>
              </a:rPr>
              <a:t>49*2 ~ hDR-49*2 </a:t>
            </a:r>
            <a:r>
              <a:rPr lang="ja-JP" altLang="en-US" sz="1700">
                <a:cs typeface="ヒラギノ丸ゴ Pro W4" pitchFamily="1" charset="-128"/>
              </a:rPr>
              <a:t>で</a:t>
            </a:r>
            <a:r>
              <a:rPr lang="en-US" altLang="ja-JP" sz="1700">
                <a:cs typeface="ヒラギノ丸ゴ Pro W4" pitchFamily="1" charset="-128"/>
              </a:rPr>
              <a:t> 1008 </a:t>
            </a:r>
            <a:r>
              <a:rPr lang="ja-JP" altLang="en-US" sz="1700">
                <a:cs typeface="ヒラギノ丸ゴ Pro W4" pitchFamily="1" charset="-128"/>
              </a:rPr>
              <a:t>個</a:t>
            </a:r>
            <a:endParaRPr lang="en-US" altLang="ja-JP" sz="1700">
              <a:cs typeface="ヒラギノ丸ゴ Pro W4" pitchFamily="1" charset="-128"/>
            </a:endParaRPr>
          </a:p>
          <a:p>
            <a:pPr lvl="1" indent="0">
              <a:lnSpc>
                <a:spcPct val="90000"/>
              </a:lnSpc>
            </a:pPr>
            <a:r>
              <a:rPr lang="en-US" altLang="ja-JP" sz="2000">
                <a:cs typeface="ヒラギノ丸ゴ Pro W4" pitchFamily="1" charset="-128"/>
              </a:rPr>
              <a:t>hDR=223, 2ms </a:t>
            </a:r>
            <a:r>
              <a:rPr lang="ja-JP" altLang="en-US" sz="2000">
                <a:cs typeface="ヒラギノ丸ゴ Pro W4" pitchFamily="1" charset="-128"/>
              </a:rPr>
              <a:t>以内</a:t>
            </a:r>
            <a:endParaRPr lang="en-US" altLang="ja-JP" sz="2000">
              <a:cs typeface="ヒラギノ丸ゴ Pro W4" pitchFamily="1" charset="-128"/>
            </a:endParaRPr>
          </a:p>
          <a:p>
            <a:pPr lvl="2" indent="0">
              <a:lnSpc>
                <a:spcPct val="90000"/>
              </a:lnSpc>
            </a:pPr>
            <a:r>
              <a:rPr lang="en-US" altLang="ja-JP" sz="1700">
                <a:cs typeface="ヒラギノ丸ゴ Pro W4" pitchFamily="1" charset="-128"/>
              </a:rPr>
              <a:t>49*2 ~ hDR-49 </a:t>
            </a:r>
            <a:r>
              <a:rPr lang="ja-JP" altLang="en-US" sz="1700">
                <a:cs typeface="ヒラギノ丸ゴ Pro W4" pitchFamily="1" charset="-128"/>
              </a:rPr>
              <a:t>で</a:t>
            </a:r>
            <a:r>
              <a:rPr lang="en-US" altLang="ja-JP" sz="1700">
                <a:cs typeface="ヒラギノ丸ゴ Pro W4" pitchFamily="1" charset="-128"/>
              </a:rPr>
              <a:t> 2096 </a:t>
            </a:r>
            <a:r>
              <a:rPr lang="ja-JP" altLang="en-US" sz="1700">
                <a:cs typeface="ヒラギノ丸ゴ Pro W4" pitchFamily="1" charset="-128"/>
              </a:rPr>
              <a:t>個</a:t>
            </a:r>
            <a:endParaRPr lang="en-US" altLang="ja-JP" sz="1700">
              <a:cs typeface="ヒラギノ丸ゴ Pro W4" pitchFamily="1" charset="-128"/>
            </a:endParaRPr>
          </a:p>
          <a:p>
            <a:pPr lvl="2" indent="0">
              <a:lnSpc>
                <a:spcPct val="90000"/>
              </a:lnSpc>
            </a:pPr>
            <a:r>
              <a:rPr lang="en-US" altLang="ja-JP" sz="1700">
                <a:cs typeface="ヒラギノ丸ゴ Pro W4" pitchFamily="1" charset="-128"/>
              </a:rPr>
              <a:t>49*2 ~ hDR-49*2 </a:t>
            </a:r>
            <a:r>
              <a:rPr lang="ja-JP" altLang="en-US" sz="1700">
                <a:cs typeface="ヒラギノ丸ゴ Pro W4" pitchFamily="1" charset="-128"/>
              </a:rPr>
              <a:t>で</a:t>
            </a:r>
            <a:r>
              <a:rPr lang="en-US" altLang="ja-JP" sz="1700">
                <a:cs typeface="ヒラギノ丸ゴ Pro W4" pitchFamily="1" charset="-128"/>
              </a:rPr>
              <a:t> 971 </a:t>
            </a:r>
            <a:r>
              <a:rPr lang="ja-JP" altLang="en-US" sz="1700">
                <a:cs typeface="ヒラギノ丸ゴ Pro W4" pitchFamily="1" charset="-128"/>
              </a:rPr>
              <a:t>個</a:t>
            </a:r>
            <a:endParaRPr lang="en-US" altLang="ja-JP" sz="1700">
              <a:cs typeface="ヒラギノ丸ゴ Pro W4" pitchFamily="1" charset="-128"/>
            </a:endParaRPr>
          </a:p>
          <a:p>
            <a:pPr lvl="1" indent="0">
              <a:lnSpc>
                <a:spcPct val="90000"/>
              </a:lnSpc>
            </a:pPr>
            <a:r>
              <a:rPr lang="en-US" altLang="ja-JP" sz="2000">
                <a:cs typeface="ヒラギノ丸ゴ Pro W4" pitchFamily="1" charset="-128"/>
              </a:rPr>
              <a:t>hDR=230, 2ms </a:t>
            </a:r>
            <a:r>
              <a:rPr lang="ja-JP" altLang="en-US" sz="2000">
                <a:cs typeface="ヒラギノ丸ゴ Pro W4" pitchFamily="1" charset="-128"/>
              </a:rPr>
              <a:t>以内</a:t>
            </a:r>
            <a:endParaRPr lang="en-US" altLang="ja-JP" sz="2000">
              <a:cs typeface="ヒラギノ丸ゴ Pro W4" pitchFamily="1" charset="-128"/>
            </a:endParaRPr>
          </a:p>
          <a:p>
            <a:pPr lvl="2" indent="0">
              <a:lnSpc>
                <a:spcPct val="90000"/>
              </a:lnSpc>
            </a:pPr>
            <a:r>
              <a:rPr lang="en-US" altLang="ja-JP" sz="1700">
                <a:cs typeface="ヒラギノ丸ゴ Pro W4" pitchFamily="1" charset="-128"/>
              </a:rPr>
              <a:t>49*2 ~ hDR-49 </a:t>
            </a:r>
            <a:r>
              <a:rPr lang="ja-JP" altLang="en-US" sz="1700">
                <a:cs typeface="ヒラギノ丸ゴ Pro W4" pitchFamily="1" charset="-128"/>
              </a:rPr>
              <a:t>で</a:t>
            </a:r>
            <a:r>
              <a:rPr lang="en-US" altLang="ja-JP" sz="1700">
                <a:cs typeface="ヒラギノ丸ゴ Pro W4" pitchFamily="1" charset="-128"/>
              </a:rPr>
              <a:t> 5120 </a:t>
            </a:r>
            <a:r>
              <a:rPr lang="ja-JP" altLang="en-US" sz="1700">
                <a:cs typeface="ヒラギノ丸ゴ Pro W4" pitchFamily="1" charset="-128"/>
              </a:rPr>
              <a:t>個</a:t>
            </a:r>
            <a:endParaRPr lang="en-US" altLang="ja-JP" sz="1700">
              <a:cs typeface="ヒラギノ丸ゴ Pro W4" pitchFamily="1" charset="-128"/>
            </a:endParaRPr>
          </a:p>
          <a:p>
            <a:pPr lvl="2" indent="0">
              <a:lnSpc>
                <a:spcPct val="90000"/>
              </a:lnSpc>
            </a:pPr>
            <a:r>
              <a:rPr lang="en-US" altLang="ja-JP" sz="1700">
                <a:cs typeface="ヒラギノ丸ゴ Pro W4" pitchFamily="1" charset="-128"/>
              </a:rPr>
              <a:t>49*2 ~ hDR-49*2 </a:t>
            </a:r>
            <a:r>
              <a:rPr lang="ja-JP" altLang="en-US" sz="1700">
                <a:cs typeface="ヒラギノ丸ゴ Pro W4" pitchFamily="1" charset="-128"/>
              </a:rPr>
              <a:t>で</a:t>
            </a:r>
            <a:r>
              <a:rPr lang="en-US" altLang="ja-JP" sz="1700">
                <a:cs typeface="ヒラギノ丸ゴ Pro W4" pitchFamily="1" charset="-128"/>
              </a:rPr>
              <a:t> 3065 </a:t>
            </a:r>
            <a:r>
              <a:rPr lang="ja-JP" altLang="en-US" sz="1700">
                <a:cs typeface="ヒラギノ丸ゴ Pro W4" pitchFamily="1" charset="-128"/>
              </a:rPr>
              <a:t>個</a:t>
            </a:r>
            <a:endParaRPr lang="en-US" altLang="ja-JP" sz="1700">
              <a:cs typeface="ヒラギノ丸ゴ Pro W4" pitchFamily="1" charset="-128"/>
            </a:endParaRPr>
          </a:p>
          <a:p>
            <a:pPr lvl="1" indent="0">
              <a:lnSpc>
                <a:spcPct val="90000"/>
              </a:lnSpc>
            </a:pPr>
            <a:r>
              <a:rPr lang="en-US" altLang="ja-JP" sz="2000">
                <a:cs typeface="ヒラギノ丸ゴ Pro W4" pitchFamily="1" charset="-128"/>
              </a:rPr>
              <a:t>hDR=245, 2ms </a:t>
            </a:r>
            <a:r>
              <a:rPr lang="ja-JP" altLang="en-US" sz="2000">
                <a:cs typeface="ヒラギノ丸ゴ Pro W4" pitchFamily="1" charset="-128"/>
              </a:rPr>
              <a:t>以内</a:t>
            </a:r>
            <a:endParaRPr lang="en-US" altLang="ja-JP" sz="2000">
              <a:cs typeface="ヒラギノ丸ゴ Pro W4" pitchFamily="1" charset="-128"/>
            </a:endParaRPr>
          </a:p>
          <a:p>
            <a:pPr lvl="2" indent="0">
              <a:lnSpc>
                <a:spcPct val="90000"/>
              </a:lnSpc>
            </a:pPr>
            <a:r>
              <a:rPr lang="en-US" altLang="ja-JP" sz="1700">
                <a:cs typeface="ヒラギノ丸ゴ Pro W4" pitchFamily="1" charset="-128"/>
              </a:rPr>
              <a:t>49*2 ~ hDR-49 </a:t>
            </a:r>
            <a:r>
              <a:rPr lang="ja-JP" altLang="en-US" sz="1700">
                <a:cs typeface="ヒラギノ丸ゴ Pro W4" pitchFamily="1" charset="-128"/>
              </a:rPr>
              <a:t>で</a:t>
            </a:r>
            <a:r>
              <a:rPr lang="en-US" altLang="ja-JP" sz="1700">
                <a:cs typeface="ヒラギノ丸ゴ Pro W4" pitchFamily="1" charset="-128"/>
              </a:rPr>
              <a:t> 2048 </a:t>
            </a:r>
            <a:r>
              <a:rPr lang="ja-JP" altLang="en-US" sz="1700">
                <a:cs typeface="ヒラギノ丸ゴ Pro W4" pitchFamily="1" charset="-128"/>
              </a:rPr>
              <a:t>個</a:t>
            </a:r>
            <a:endParaRPr lang="en-US" altLang="ja-JP" sz="1700">
              <a:cs typeface="ヒラギノ丸ゴ Pro W4" pitchFamily="1" charset="-128"/>
            </a:endParaRPr>
          </a:p>
          <a:p>
            <a:pPr lvl="2" indent="0">
              <a:lnSpc>
                <a:spcPct val="90000"/>
              </a:lnSpc>
            </a:pPr>
            <a:r>
              <a:rPr lang="en-US" altLang="ja-JP" sz="1700">
                <a:cs typeface="ヒラギノ丸ゴ Pro W4" pitchFamily="1" charset="-128"/>
              </a:rPr>
              <a:t>49*2 ~ hDR-49*2 </a:t>
            </a:r>
            <a:r>
              <a:rPr lang="ja-JP" altLang="en-US" sz="1700">
                <a:cs typeface="ヒラギノ丸ゴ Pro W4" pitchFamily="1" charset="-128"/>
              </a:rPr>
              <a:t>で</a:t>
            </a:r>
            <a:r>
              <a:rPr lang="en-US" altLang="ja-JP" sz="1700">
                <a:cs typeface="ヒラギノ丸ゴ Pro W4" pitchFamily="1" charset="-128"/>
              </a:rPr>
              <a:t> 1024 </a:t>
            </a:r>
            <a:r>
              <a:rPr lang="ja-JP" altLang="en-US" sz="1700">
                <a:cs typeface="ヒラギノ丸ゴ Pro W4" pitchFamily="1" charset="-128"/>
              </a:rPr>
              <a:t>個</a:t>
            </a:r>
            <a:endParaRPr lang="en-US" altLang="ja-JP" sz="1700">
              <a:cs typeface="ヒラギノ丸ゴ Pro W4" pitchFamily="1" charset="-128"/>
            </a:endParaRPr>
          </a:p>
          <a:p>
            <a:pPr lvl="1" indent="0">
              <a:lnSpc>
                <a:spcPct val="90000"/>
              </a:lnSpc>
            </a:pPr>
            <a:r>
              <a:rPr lang="en-US" altLang="ja-JP" sz="2000">
                <a:cs typeface="ヒラギノ丸ゴ Pro W4" pitchFamily="1" charset="-128"/>
              </a:rPr>
              <a:t>hDR=252, 2ms </a:t>
            </a:r>
            <a:r>
              <a:rPr lang="ja-JP" altLang="en-US" sz="2000">
                <a:cs typeface="ヒラギノ丸ゴ Pro W4" pitchFamily="1" charset="-128"/>
              </a:rPr>
              <a:t>以内</a:t>
            </a:r>
            <a:endParaRPr lang="en-US" altLang="ja-JP" sz="2000">
              <a:cs typeface="ヒラギノ丸ゴ Pro W4" pitchFamily="1" charset="-128"/>
            </a:endParaRPr>
          </a:p>
          <a:p>
            <a:pPr lvl="2" indent="0">
              <a:lnSpc>
                <a:spcPct val="90000"/>
              </a:lnSpc>
            </a:pPr>
            <a:r>
              <a:rPr lang="en-US" altLang="ja-JP" sz="1700">
                <a:cs typeface="ヒラギノ丸ゴ Pro W4" pitchFamily="1" charset="-128"/>
              </a:rPr>
              <a:t>49*2 ~ hDR-49 </a:t>
            </a:r>
            <a:r>
              <a:rPr lang="ja-JP" altLang="en-US" sz="1700">
                <a:cs typeface="ヒラギノ丸ゴ Pro W4" pitchFamily="1" charset="-128"/>
              </a:rPr>
              <a:t>で</a:t>
            </a:r>
            <a:r>
              <a:rPr lang="en-US" altLang="ja-JP" sz="1700">
                <a:cs typeface="ヒラギノ丸ゴ Pro W4" pitchFamily="1" charset="-128"/>
              </a:rPr>
              <a:t> 4986 </a:t>
            </a:r>
            <a:r>
              <a:rPr lang="ja-JP" altLang="en-US" sz="1700">
                <a:cs typeface="ヒラギノ丸ゴ Pro W4" pitchFamily="1" charset="-128"/>
              </a:rPr>
              <a:t>個</a:t>
            </a:r>
            <a:endParaRPr lang="en-US" altLang="ja-JP" sz="1700">
              <a:cs typeface="ヒラギノ丸ゴ Pro W4" pitchFamily="1" charset="-128"/>
            </a:endParaRPr>
          </a:p>
          <a:p>
            <a:pPr lvl="2" indent="0">
              <a:lnSpc>
                <a:spcPct val="90000"/>
              </a:lnSpc>
            </a:pPr>
            <a:r>
              <a:rPr lang="en-US" altLang="ja-JP" sz="1700">
                <a:cs typeface="ヒラギノ丸ゴ Pro W4" pitchFamily="1" charset="-128"/>
              </a:rPr>
              <a:t>49*2 ~ hDR-49*2 </a:t>
            </a:r>
            <a:r>
              <a:rPr lang="ja-JP" altLang="en-US" sz="1700">
                <a:cs typeface="ヒラギノ丸ゴ Pro W4" pitchFamily="1" charset="-128"/>
              </a:rPr>
              <a:t>で</a:t>
            </a:r>
            <a:r>
              <a:rPr lang="en-US" altLang="ja-JP" sz="1700">
                <a:cs typeface="ヒラギノ丸ゴ Pro W4" pitchFamily="1" charset="-128"/>
              </a:rPr>
              <a:t> 3447 </a:t>
            </a:r>
            <a:r>
              <a:rPr lang="ja-JP" altLang="en-US" sz="1700">
                <a:cs typeface="ヒラギノ丸ゴ Pro W4" pitchFamily="1" charset="-128"/>
              </a:rPr>
              <a:t>個</a:t>
            </a:r>
          </a:p>
        </p:txBody>
      </p:sp>
      <p:grpSp>
        <p:nvGrpSpPr>
          <p:cNvPr id="37893" name="図形グループ 6"/>
          <p:cNvGrpSpPr>
            <a:grpSpLocks noChangeAspect="1"/>
          </p:cNvGrpSpPr>
          <p:nvPr/>
        </p:nvGrpSpPr>
        <p:grpSpPr bwMode="auto">
          <a:xfrm>
            <a:off x="7828057" y="2464929"/>
            <a:ext cx="1575889" cy="3242222"/>
            <a:chOff x="5892800" y="4778376"/>
            <a:chExt cx="730250" cy="1470024"/>
          </a:xfrm>
        </p:grpSpPr>
        <p:sp>
          <p:nvSpPr>
            <p:cNvPr id="18" name="アーチ 17"/>
            <p:cNvSpPr>
              <a:spLocks/>
            </p:cNvSpPr>
            <p:nvPr/>
          </p:nvSpPr>
          <p:spPr bwMode="auto">
            <a:xfrm rot="16200000">
              <a:off x="5522913" y="5148263"/>
              <a:ext cx="1470024" cy="730250"/>
            </a:xfrm>
            <a:prstGeom prst="blockArc">
              <a:avLst>
                <a:gd name="adj1" fmla="val 5399138"/>
                <a:gd name="adj2" fmla="val 16156488"/>
                <a:gd name="adj3" fmla="val 288"/>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19" name="アーチ 18"/>
            <p:cNvSpPr>
              <a:spLocks noChangeAspect="1"/>
            </p:cNvSpPr>
            <p:nvPr/>
          </p:nvSpPr>
          <p:spPr bwMode="auto">
            <a:xfrm rot="16200000">
              <a:off x="5890419" y="5155407"/>
              <a:ext cx="735012" cy="730250"/>
            </a:xfrm>
            <a:prstGeom prst="blockArc">
              <a:avLst>
                <a:gd name="adj1" fmla="val 10800000"/>
                <a:gd name="adj2" fmla="val 1080000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grpSp>
      <p:sp>
        <p:nvSpPr>
          <p:cNvPr id="20" name="円弧 19"/>
          <p:cNvSpPr/>
          <p:nvPr/>
        </p:nvSpPr>
        <p:spPr>
          <a:xfrm flipV="1">
            <a:off x="8732480" y="4565721"/>
            <a:ext cx="575542" cy="1008380"/>
          </a:xfrm>
          <a:prstGeom prst="arc">
            <a:avLst>
              <a:gd name="adj1" fmla="val 16832511"/>
              <a:gd name="adj2" fmla="val 20291915"/>
            </a:avLst>
          </a:prstGeom>
          <a:ln>
            <a:tailEnd type="stealth"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21" name="円弧 20"/>
          <p:cNvSpPr/>
          <p:nvPr/>
        </p:nvSpPr>
        <p:spPr>
          <a:xfrm flipH="1" flipV="1">
            <a:off x="7910277" y="4565721"/>
            <a:ext cx="657762" cy="1008380"/>
          </a:xfrm>
          <a:prstGeom prst="arc">
            <a:avLst>
              <a:gd name="adj1" fmla="val 16832511"/>
              <a:gd name="adj2" fmla="val 20291915"/>
            </a:avLst>
          </a:prstGeom>
          <a:ln w="25400">
            <a:headEnd type="stealth" w="lg" len="lg"/>
            <a:tailEnd type="non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22" name="円/楕円 21"/>
          <p:cNvSpPr/>
          <p:nvPr/>
        </p:nvSpPr>
        <p:spPr>
          <a:xfrm>
            <a:off x="9253209" y="3704396"/>
            <a:ext cx="162728" cy="168063"/>
          </a:xfrm>
          <a:prstGeom prst="ellipse">
            <a:avLst/>
          </a:prstGeom>
          <a:solidFill>
            <a:srgbClr val="FF0000"/>
          </a:solidFill>
          <a:ln>
            <a:solidFill>
              <a:srgbClr val="FFFF00"/>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23" name="円/楕円 22"/>
          <p:cNvSpPr/>
          <p:nvPr/>
        </p:nvSpPr>
        <p:spPr>
          <a:xfrm>
            <a:off x="8326518" y="3245723"/>
            <a:ext cx="162727" cy="168063"/>
          </a:xfrm>
          <a:prstGeom prst="ellipse">
            <a:avLst/>
          </a:prstGeom>
          <a:solidFill>
            <a:srgbClr val="FF0000"/>
          </a:solidFill>
          <a:ln>
            <a:solidFill>
              <a:srgbClr val="FFFF00"/>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24" name="円/楕円 23"/>
          <p:cNvSpPr/>
          <p:nvPr/>
        </p:nvSpPr>
        <p:spPr>
          <a:xfrm>
            <a:off x="8734194" y="4800309"/>
            <a:ext cx="162727" cy="168063"/>
          </a:xfrm>
          <a:prstGeom prst="ellipse">
            <a:avLst/>
          </a:prstGeom>
          <a:solidFill>
            <a:srgbClr val="FF0000"/>
          </a:solidFill>
          <a:ln>
            <a:solidFill>
              <a:srgbClr val="0000FF"/>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25" name="円/楕円 24"/>
          <p:cNvSpPr/>
          <p:nvPr/>
        </p:nvSpPr>
        <p:spPr>
          <a:xfrm>
            <a:off x="7841761" y="4397657"/>
            <a:ext cx="162728" cy="168063"/>
          </a:xfrm>
          <a:prstGeom prst="ellipse">
            <a:avLst/>
          </a:prstGeom>
          <a:solidFill>
            <a:srgbClr val="FF0000"/>
          </a:solidFill>
          <a:ln>
            <a:solidFill>
              <a:srgbClr val="0000FF"/>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30" name="Line 756"/>
          <p:cNvSpPr>
            <a:spLocks noChangeShapeType="1"/>
          </p:cNvSpPr>
          <p:nvPr/>
        </p:nvSpPr>
        <p:spPr bwMode="auto">
          <a:xfrm>
            <a:off x="8033608" y="5714153"/>
            <a:ext cx="1164787"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1" name="テキスト ボックス 30"/>
          <p:cNvSpPr txBox="1"/>
          <p:nvPr/>
        </p:nvSpPr>
        <p:spPr>
          <a:xfrm>
            <a:off x="8550911" y="3324504"/>
            <a:ext cx="1306961" cy="372890"/>
          </a:xfrm>
          <a:prstGeom prst="rect">
            <a:avLst/>
          </a:prstGeom>
          <a:noFill/>
        </p:spPr>
        <p:txBody>
          <a:bodyPr wrap="none" lIns="99551" tIns="49775" rIns="99551" bIns="49775">
            <a:spAutoFit/>
          </a:bodyPr>
          <a:lstStyle/>
          <a:p>
            <a:pPr>
              <a:defRPr/>
            </a:pPr>
            <a:r>
              <a:rPr lang="ja-JP" altLang="en-US" sz="1700" dirty="0">
                <a:latin typeface="+mj-ea"/>
                <a:ea typeface="+mj-ea"/>
                <a:cs typeface="Osaka" pitchFamily="-111" charset="-128"/>
              </a:rPr>
              <a:t>前のパルス</a:t>
            </a:r>
          </a:p>
        </p:txBody>
      </p:sp>
      <p:sp>
        <p:nvSpPr>
          <p:cNvPr id="32" name="テキスト ボックス 31"/>
          <p:cNvSpPr txBox="1"/>
          <p:nvPr/>
        </p:nvSpPr>
        <p:spPr>
          <a:xfrm>
            <a:off x="7893148" y="4453678"/>
            <a:ext cx="1296683" cy="372891"/>
          </a:xfrm>
          <a:prstGeom prst="rect">
            <a:avLst/>
          </a:prstGeom>
          <a:noFill/>
        </p:spPr>
        <p:txBody>
          <a:bodyPr wrap="none" lIns="99551" tIns="49775" rIns="99551" bIns="49775">
            <a:spAutoFit/>
          </a:bodyPr>
          <a:lstStyle/>
          <a:p>
            <a:pPr>
              <a:defRPr/>
            </a:pPr>
            <a:r>
              <a:rPr lang="ja-JP" altLang="en-US" sz="1700" dirty="0">
                <a:latin typeface="+mj-ea"/>
                <a:ea typeface="+mj-ea"/>
                <a:cs typeface="Osaka" pitchFamily="-111" charset="-128"/>
              </a:rPr>
              <a:t>次のパルス</a:t>
            </a:r>
          </a:p>
        </p:txBody>
      </p:sp>
      <p:sp>
        <p:nvSpPr>
          <p:cNvPr id="33" name="テキスト ボックス 32"/>
          <p:cNvSpPr txBox="1"/>
          <p:nvPr/>
        </p:nvSpPr>
        <p:spPr>
          <a:xfrm>
            <a:off x="8797571" y="2988377"/>
            <a:ext cx="739983" cy="372890"/>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96ns</a:t>
            </a:r>
            <a:endParaRPr lang="ja-JP" altLang="en-US" sz="1700" dirty="0">
              <a:latin typeface="+mj-ea"/>
              <a:ea typeface="+mj-ea"/>
              <a:cs typeface="Osaka" pitchFamily="-111" charset="-128"/>
            </a:endParaRPr>
          </a:p>
        </p:txBody>
      </p:sp>
      <p:sp>
        <p:nvSpPr>
          <p:cNvPr id="34" name="テキスト ボックス 33"/>
          <p:cNvSpPr txBox="1"/>
          <p:nvPr/>
        </p:nvSpPr>
        <p:spPr>
          <a:xfrm>
            <a:off x="7523157" y="3529330"/>
            <a:ext cx="1003773" cy="372891"/>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&gt;100ns</a:t>
            </a:r>
            <a:endParaRPr lang="ja-JP" altLang="en-US" sz="1700" dirty="0">
              <a:latin typeface="+mj-ea"/>
              <a:ea typeface="+mj-ea"/>
              <a:cs typeface="Osaka" pitchFamily="-111" charset="-128"/>
            </a:endParaRPr>
          </a:p>
        </p:txBody>
      </p:sp>
      <p:sp>
        <p:nvSpPr>
          <p:cNvPr id="35" name="テキスト ボックス 34"/>
          <p:cNvSpPr txBox="1"/>
          <p:nvPr/>
        </p:nvSpPr>
        <p:spPr>
          <a:xfrm>
            <a:off x="8944883" y="4285615"/>
            <a:ext cx="1003773" cy="372891"/>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&gt;100ns</a:t>
            </a:r>
            <a:endParaRPr lang="ja-JP" altLang="en-US" sz="1700" dirty="0">
              <a:latin typeface="+mj-ea"/>
              <a:ea typeface="+mj-ea"/>
              <a:cs typeface="Osaka" pitchFamily="-111" charset="-128"/>
            </a:endParaRPr>
          </a:p>
        </p:txBody>
      </p:sp>
      <p:sp>
        <p:nvSpPr>
          <p:cNvPr id="36" name="テキスト ボックス 35"/>
          <p:cNvSpPr txBox="1"/>
          <p:nvPr/>
        </p:nvSpPr>
        <p:spPr>
          <a:xfrm>
            <a:off x="7975368" y="4753042"/>
            <a:ext cx="739983" cy="372890"/>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96ns</a:t>
            </a:r>
            <a:endParaRPr lang="ja-JP" altLang="en-US" sz="1700" dirty="0">
              <a:latin typeface="+mj-ea"/>
              <a:ea typeface="+mj-ea"/>
              <a:cs typeface="Osaka" pitchFamily="-111" charset="-128"/>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タイトル 1"/>
          <p:cNvSpPr>
            <a:spLocks noGrp="1"/>
          </p:cNvSpPr>
          <p:nvPr>
            <p:ph type="title"/>
          </p:nvPr>
        </p:nvSpPr>
        <p:spPr/>
        <p:txBody>
          <a:bodyPr/>
          <a:lstStyle/>
          <a:p>
            <a:r>
              <a:rPr lang="ja-JP" altLang="en-US" smtClean="0">
                <a:cs typeface="ヒラギノ丸ゴ Pro W4" pitchFamily="1" charset="-128"/>
              </a:rPr>
              <a:t>ダンピングリングのハーモニック数</a:t>
            </a:r>
          </a:p>
        </p:txBody>
      </p:sp>
      <p:sp>
        <p:nvSpPr>
          <p:cNvPr id="38915" name="コンテンツ プレースホルダ 2"/>
          <p:cNvSpPr>
            <a:spLocks noGrp="1"/>
          </p:cNvSpPr>
          <p:nvPr>
            <p:ph idx="1"/>
          </p:nvPr>
        </p:nvSpPr>
        <p:spPr/>
        <p:txBody>
          <a:bodyPr/>
          <a:lstStyle/>
          <a:p>
            <a:r>
              <a:rPr lang="ja-JP" altLang="en-US" sz="3000" dirty="0">
                <a:cs typeface="ヒラギノ丸ゴ Pro W4" pitchFamily="1" charset="-128"/>
              </a:rPr>
              <a:t>現実的な周長で自由度の大きなハーモニック数として、</a:t>
            </a:r>
            <a:r>
              <a:rPr lang="en-US" altLang="ja-JP" sz="3000" dirty="0">
                <a:cs typeface="ヒラギノ丸ゴ Pro W4" pitchFamily="1" charset="-128"/>
              </a:rPr>
              <a:t>230 </a:t>
            </a:r>
            <a:r>
              <a:rPr lang="ja-JP" altLang="en-US" sz="3000" dirty="0">
                <a:cs typeface="ヒラギノ丸ゴ Pro W4" pitchFamily="1" charset="-128"/>
              </a:rPr>
              <a:t>を選ぶことが適当と思われる</a:t>
            </a:r>
            <a:endParaRPr lang="en-US" altLang="ja-JP" sz="3000" dirty="0">
              <a:cs typeface="ヒラギノ丸ゴ Pro W4" pitchFamily="1" charset="-128"/>
            </a:endParaRPr>
          </a:p>
          <a:p>
            <a:r>
              <a:rPr lang="ja-JP" altLang="en-US" sz="3000" dirty="0">
                <a:cs typeface="ヒラギノ丸ゴ Pro W4" pitchFamily="1" charset="-128"/>
              </a:rPr>
              <a:t>この方法で直接選択できないバケットについても</a:t>
            </a:r>
            <a:endParaRPr lang="en-US" altLang="ja-JP" sz="3000" dirty="0">
              <a:cs typeface="ヒラギノ丸ゴ Pro W4" pitchFamily="1" charset="-128"/>
            </a:endParaRPr>
          </a:p>
          <a:p>
            <a:pPr lvl="1"/>
            <a:r>
              <a:rPr lang="en-US" altLang="ja-JP" sz="2600" dirty="0">
                <a:cs typeface="ヒラギノ丸ゴ Pro W4" pitchFamily="1" charset="-128"/>
              </a:rPr>
              <a:t>DR </a:t>
            </a:r>
            <a:r>
              <a:rPr lang="ja-JP" altLang="en-US" sz="2600" dirty="0">
                <a:cs typeface="ヒラギノ丸ゴ Pro W4" pitchFamily="1" charset="-128"/>
              </a:rPr>
              <a:t>出射後、</a:t>
            </a:r>
            <a:r>
              <a:rPr lang="en-US" altLang="ja-JP" sz="2600" dirty="0">
                <a:cs typeface="ヒラギノ丸ゴ Pro W4" pitchFamily="1" charset="-128"/>
              </a:rPr>
              <a:t>Linac </a:t>
            </a:r>
            <a:r>
              <a:rPr lang="ja-JP" altLang="en-US" sz="2600" dirty="0">
                <a:cs typeface="ヒラギノ丸ゴ Pro W4" pitchFamily="1" charset="-128"/>
              </a:rPr>
              <a:t>後半の位相をパルス毎に変更する</a:t>
            </a:r>
            <a:endParaRPr lang="en-US" altLang="ja-JP" sz="2600" dirty="0">
              <a:cs typeface="ヒラギノ丸ゴ Pro W4" pitchFamily="1" charset="-128"/>
            </a:endParaRPr>
          </a:p>
          <a:p>
            <a:pPr lvl="1"/>
            <a:r>
              <a:rPr lang="en-US" altLang="ja-JP" sz="2600" dirty="0">
                <a:cs typeface="ヒラギノ丸ゴ Pro W4" pitchFamily="1" charset="-128"/>
              </a:rPr>
              <a:t>DR </a:t>
            </a:r>
            <a:r>
              <a:rPr lang="ja-JP" altLang="en-US" sz="2600" dirty="0">
                <a:cs typeface="ヒラギノ丸ゴ Pro W4" pitchFamily="1" charset="-128"/>
              </a:rPr>
              <a:t>蓄積中に</a:t>
            </a:r>
            <a:r>
              <a:rPr lang="en-US" altLang="ja-JP" sz="2600" dirty="0">
                <a:cs typeface="ヒラギノ丸ゴ Pro W4" pitchFamily="1" charset="-128"/>
              </a:rPr>
              <a:t> DR </a:t>
            </a:r>
            <a:r>
              <a:rPr lang="ja-JP" altLang="en-US" sz="2600" dirty="0">
                <a:cs typeface="ヒラギノ丸ゴ Pro W4" pitchFamily="1" charset="-128"/>
              </a:rPr>
              <a:t>位相を変更する</a:t>
            </a:r>
            <a:endParaRPr lang="en-US" altLang="ja-JP" sz="2600" dirty="0">
              <a:cs typeface="ヒラギノ丸ゴ Pro W4" pitchFamily="1" charset="-128"/>
            </a:endParaRPr>
          </a:p>
          <a:p>
            <a:r>
              <a:rPr lang="ja-JP" altLang="en-US" sz="3000" dirty="0">
                <a:cs typeface="ヒラギノ丸ゴ Pro W4" pitchFamily="1" charset="-128"/>
              </a:rPr>
              <a:t>とすれば選択可能</a:t>
            </a:r>
            <a:r>
              <a:rPr lang="en-US" altLang="ja-JP" sz="3000" dirty="0">
                <a:cs typeface="ヒラギノ丸ゴ Pro W4" pitchFamily="1" charset="-128"/>
              </a:rPr>
              <a:t>	</a:t>
            </a:r>
          </a:p>
          <a:p>
            <a:pPr lvl="1"/>
            <a:r>
              <a:rPr lang="ja-JP" altLang="en-US" sz="2600" dirty="0">
                <a:cs typeface="ヒラギノ丸ゴ Pro W4" pitchFamily="1" charset="-128"/>
              </a:rPr>
              <a:t>前者について、電子との切り換えの際いずれにせよ位相変更は必要</a:t>
            </a:r>
            <a:endParaRPr lang="en-US" altLang="ja-JP" sz="2600" dirty="0">
              <a:cs typeface="ヒラギノ丸ゴ Pro W4" pitchFamily="1" charset="-128"/>
            </a:endParaRPr>
          </a:p>
          <a:p>
            <a:pPr lvl="2"/>
            <a:r>
              <a:rPr lang="ja-JP" altLang="en-US" sz="2200" dirty="0">
                <a:cs typeface="ヒラギノ丸ゴ Pro W4" pitchFamily="1" charset="-128"/>
              </a:rPr>
              <a:t>ただし再現性だけでなく</a:t>
            </a:r>
            <a:r>
              <a:rPr lang="en-US" altLang="ja-JP" sz="2200" dirty="0">
                <a:cs typeface="ヒラギノ丸ゴ Pro W4" pitchFamily="1" charset="-128"/>
              </a:rPr>
              <a:t> LLRF </a:t>
            </a:r>
            <a:r>
              <a:rPr lang="ja-JP" altLang="en-US" sz="2200" dirty="0">
                <a:cs typeface="ヒラギノ丸ゴ Pro W4" pitchFamily="1" charset="-128"/>
              </a:rPr>
              <a:t>の直線性も必要となる</a:t>
            </a:r>
            <a:endParaRPr lang="en-US" altLang="ja-JP" sz="2200" dirty="0">
              <a:cs typeface="ヒラギノ丸ゴ Pro W4" pitchFamily="1" charset="-128"/>
            </a:endParaRPr>
          </a:p>
          <a:p>
            <a:pPr lvl="1"/>
            <a:r>
              <a:rPr lang="ja-JP" altLang="en-US" sz="2600" dirty="0">
                <a:cs typeface="ヒラギノ丸ゴ Pro W4" pitchFamily="1" charset="-128"/>
              </a:rPr>
              <a:t>後者について、次のパルスとの依存関係が増えるので不利</a:t>
            </a:r>
            <a:endParaRPr lang="en-US" altLang="ja-JP" sz="2600" dirty="0">
              <a:cs typeface="ヒラギノ丸ゴ Pro W4" pitchFamily="1" charset="-128"/>
            </a:endParaRPr>
          </a:p>
          <a:p>
            <a:pPr lvl="1"/>
            <a:r>
              <a:rPr lang="ja-JP" altLang="en-US" sz="2600" u="sng" dirty="0">
                <a:cs typeface="ヒラギノ丸ゴ Pro W4" pitchFamily="1" charset="-128"/>
              </a:rPr>
              <a:t>双方とも準備しておいたほうがよい</a:t>
            </a:r>
            <a:r>
              <a:rPr lang="en-US" altLang="ja-JP" sz="2600" u="sng" dirty="0">
                <a:cs typeface="ヒラギノ丸ゴ Pro W4" pitchFamily="1" charset="-128"/>
              </a:rPr>
              <a:t> (Review committee)</a:t>
            </a:r>
          </a:p>
        </p:txBody>
      </p:sp>
      <p:sp>
        <p:nvSpPr>
          <p:cNvPr id="38916" name="スライド番号プレースホルダ 3"/>
          <p:cNvSpPr>
            <a:spLocks noGrp="1"/>
          </p:cNvSpPr>
          <p:nvPr>
            <p:ph type="sldNum" sz="quarter" idx="10"/>
          </p:nvPr>
        </p:nvSpPr>
        <p:spPr>
          <a:noFill/>
        </p:spPr>
        <p:txBody>
          <a:bodyPr/>
          <a:lstStyle/>
          <a:p>
            <a:fld id="{ED6CC6AB-DEBB-4445-A222-691F84538DC0}" type="slidenum">
              <a:rPr lang="en-US" altLang="ja-JP" smtClean="0">
                <a:latin typeface="Arial" pitchFamily="1" charset="0"/>
                <a:ea typeface="Osaka" pitchFamily="1" charset="-128"/>
                <a:cs typeface="Osaka" pitchFamily="1" charset="-128"/>
              </a:rPr>
              <a:pPr/>
              <a:t>15</a:t>
            </a:fld>
            <a:endParaRPr lang="en-US" altLang="ja-JP" smtClean="0">
              <a:latin typeface="Arial" pitchFamily="1" charset="0"/>
              <a:ea typeface="Osaka" pitchFamily="1" charset="-128"/>
              <a:cs typeface="Osaka" pitchFamily="1" charset="-128"/>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タイトル 1"/>
          <p:cNvSpPr>
            <a:spLocks noGrp="1"/>
          </p:cNvSpPr>
          <p:nvPr>
            <p:ph type="title"/>
          </p:nvPr>
        </p:nvSpPr>
        <p:spPr/>
        <p:txBody>
          <a:bodyPr/>
          <a:lstStyle/>
          <a:p>
            <a:r>
              <a:rPr lang="en-US" altLang="ja-JP" smtClean="0">
                <a:cs typeface="ヒラギノ丸ゴ Pro W4" pitchFamily="1" charset="-128"/>
              </a:rPr>
              <a:t>PF-AR </a:t>
            </a:r>
            <a:r>
              <a:rPr lang="ja-JP" altLang="en-US" smtClean="0">
                <a:cs typeface="ヒラギノ丸ゴ Pro W4" pitchFamily="1" charset="-128"/>
              </a:rPr>
              <a:t>の入射</a:t>
            </a:r>
          </a:p>
        </p:txBody>
      </p:sp>
      <p:sp>
        <p:nvSpPr>
          <p:cNvPr id="39939" name="コンテンツ プレースホルダ 2"/>
          <p:cNvSpPr>
            <a:spLocks noGrp="1"/>
          </p:cNvSpPr>
          <p:nvPr>
            <p:ph idx="1"/>
          </p:nvPr>
        </p:nvSpPr>
        <p:spPr/>
        <p:txBody>
          <a:bodyPr/>
          <a:lstStyle/>
          <a:p>
            <a:r>
              <a:rPr lang="en-US" altLang="ja-JP" sz="2600">
                <a:cs typeface="ヒラギノ丸ゴ Pro W4" pitchFamily="1" charset="-128"/>
              </a:rPr>
              <a:t>PF-AR </a:t>
            </a:r>
            <a:r>
              <a:rPr lang="ja-JP" altLang="en-US" sz="2600">
                <a:cs typeface="ヒラギノ丸ゴ Pro W4" pitchFamily="1" charset="-128"/>
              </a:rPr>
              <a:t>のビームトランスポートは</a:t>
            </a:r>
            <a:r>
              <a:rPr lang="en-US" altLang="ja-JP" sz="2600">
                <a:cs typeface="ヒラギノ丸ゴ Pro W4" pitchFamily="1" charset="-128"/>
              </a:rPr>
              <a:t> SuperKEKB </a:t>
            </a:r>
            <a:r>
              <a:rPr lang="ja-JP" altLang="en-US" sz="2600">
                <a:cs typeface="ヒラギノ丸ゴ Pro W4" pitchFamily="1" charset="-128"/>
              </a:rPr>
              <a:t>と共通</a:t>
            </a:r>
            <a:endParaRPr lang="en-US" altLang="ja-JP" sz="2600">
              <a:cs typeface="ヒラギノ丸ゴ Pro W4" pitchFamily="1" charset="-128"/>
            </a:endParaRPr>
          </a:p>
          <a:p>
            <a:pPr lvl="1"/>
            <a:r>
              <a:rPr lang="en-US" altLang="ja-JP" sz="2200">
                <a:cs typeface="ヒラギノ丸ゴ Pro W4" pitchFamily="1" charset="-128"/>
              </a:rPr>
              <a:t>10 </a:t>
            </a:r>
            <a:r>
              <a:rPr lang="ja-JP" altLang="en-US" sz="2200">
                <a:cs typeface="ヒラギノ丸ゴ Pro W4" pitchFamily="1" charset="-128"/>
              </a:rPr>
              <a:t>分で切り換え入射、または</a:t>
            </a:r>
            <a:r>
              <a:rPr lang="en-US" altLang="ja-JP" sz="2200">
                <a:cs typeface="ヒラギノ丸ゴ Pro W4" pitchFamily="1" charset="-128"/>
              </a:rPr>
              <a:t> 7GeV e–</a:t>
            </a:r>
            <a:r>
              <a:rPr lang="ja-JP" altLang="en-US" sz="2200">
                <a:cs typeface="ヒラギノ丸ゴ Pro W4" pitchFamily="1" charset="-128"/>
              </a:rPr>
              <a:t>、</a:t>
            </a:r>
            <a:r>
              <a:rPr lang="en-US" altLang="ja-JP" sz="2200">
                <a:cs typeface="ヒラギノ丸ゴ Pro W4" pitchFamily="1" charset="-128"/>
              </a:rPr>
              <a:t>4GeV e+</a:t>
            </a:r>
          </a:p>
          <a:p>
            <a:r>
              <a:rPr lang="en-US" altLang="ja-JP" sz="2600">
                <a:cs typeface="ヒラギノ丸ゴ Pro W4" pitchFamily="1" charset="-128"/>
              </a:rPr>
              <a:t>SuperKEKB </a:t>
            </a:r>
            <a:r>
              <a:rPr lang="ja-JP" altLang="en-US" sz="2600">
                <a:cs typeface="ヒラギノ丸ゴ Pro W4" pitchFamily="1" charset="-128"/>
              </a:rPr>
              <a:t>のビーム寿命が</a:t>
            </a:r>
            <a:r>
              <a:rPr lang="en-US" altLang="ja-JP" sz="2600">
                <a:cs typeface="ヒラギノ丸ゴ Pro W4" pitchFamily="1" charset="-128"/>
              </a:rPr>
              <a:t> 10 </a:t>
            </a:r>
            <a:r>
              <a:rPr lang="ja-JP" altLang="en-US" sz="2600">
                <a:cs typeface="ヒラギノ丸ゴ Pro W4" pitchFamily="1" charset="-128"/>
              </a:rPr>
              <a:t>分程度と短いため、</a:t>
            </a:r>
            <a:r>
              <a:rPr lang="en-US" altLang="ja-JP" sz="2600">
                <a:cs typeface="ヒラギノ丸ゴ Pro W4" pitchFamily="1" charset="-128"/>
              </a:rPr>
              <a:t>PF-AR </a:t>
            </a:r>
            <a:r>
              <a:rPr lang="ja-JP" altLang="en-US" sz="2600">
                <a:cs typeface="ヒラギノ丸ゴ Pro W4" pitchFamily="1" charset="-128"/>
              </a:rPr>
              <a:t>への切り換え入射は</a:t>
            </a:r>
            <a:r>
              <a:rPr lang="en-US" altLang="ja-JP" sz="2600">
                <a:cs typeface="ヒラギノ丸ゴ Pro W4" pitchFamily="1" charset="-128"/>
              </a:rPr>
              <a:t> Belle2 </a:t>
            </a:r>
            <a:r>
              <a:rPr lang="ja-JP" altLang="en-US" sz="2600">
                <a:cs typeface="ヒラギノ丸ゴ Pro W4" pitchFamily="1" charset="-128"/>
              </a:rPr>
              <a:t>の実験中断を意味する</a:t>
            </a:r>
            <a:endParaRPr lang="en-US" altLang="ja-JP" sz="2600">
              <a:cs typeface="ヒラギノ丸ゴ Pro W4" pitchFamily="1" charset="-128"/>
            </a:endParaRPr>
          </a:p>
          <a:p>
            <a:r>
              <a:rPr lang="ja-JP" altLang="en-US" sz="2600">
                <a:cs typeface="ヒラギノ丸ゴ Pro W4" pitchFamily="1" charset="-128"/>
              </a:rPr>
              <a:t>ダンピングリング経由の</a:t>
            </a:r>
            <a:r>
              <a:rPr lang="en-US" altLang="ja-JP" sz="2600">
                <a:cs typeface="ヒラギノ丸ゴ Pro W4" pitchFamily="1" charset="-128"/>
              </a:rPr>
              <a:t> 4GeV </a:t>
            </a:r>
            <a:r>
              <a:rPr lang="ja-JP" altLang="en-US" sz="2600">
                <a:cs typeface="ヒラギノ丸ゴ Pro W4" pitchFamily="1" charset="-128"/>
              </a:rPr>
              <a:t>陽電子同時入射の可能性？</a:t>
            </a:r>
            <a:endParaRPr lang="en-US" altLang="ja-JP" sz="2600">
              <a:cs typeface="ヒラギノ丸ゴ Pro W4" pitchFamily="1" charset="-128"/>
            </a:endParaRPr>
          </a:p>
          <a:p>
            <a:pPr lvl="1"/>
            <a:r>
              <a:rPr lang="ja-JP" altLang="en-US" sz="2200">
                <a:cs typeface="ヒラギノ丸ゴ Pro W4" pitchFamily="1" charset="-128"/>
              </a:rPr>
              <a:t>残念ながら</a:t>
            </a:r>
            <a:r>
              <a:rPr lang="en-US" altLang="ja-JP" sz="2200">
                <a:cs typeface="ヒラギノ丸ゴ Pro W4" pitchFamily="1" charset="-128"/>
              </a:rPr>
              <a:t> Top-up </a:t>
            </a:r>
            <a:r>
              <a:rPr lang="ja-JP" altLang="en-US" sz="2200">
                <a:cs typeface="ヒラギノ丸ゴ Pro W4" pitchFamily="1" charset="-128"/>
              </a:rPr>
              <a:t>は不可</a:t>
            </a:r>
            <a:endParaRPr lang="en-US" altLang="ja-JP" sz="2200">
              <a:cs typeface="ヒラギノ丸ゴ Pro W4" pitchFamily="1" charset="-128"/>
            </a:endParaRPr>
          </a:p>
          <a:p>
            <a:r>
              <a:rPr lang="en-US" altLang="ja-JP" sz="2600">
                <a:cs typeface="ヒラギノ丸ゴ Pro W4" pitchFamily="1" charset="-128"/>
              </a:rPr>
              <a:t>PF-AR </a:t>
            </a:r>
            <a:r>
              <a:rPr lang="ja-JP" altLang="en-US" sz="2600">
                <a:cs typeface="ヒラギノ丸ゴ Pro W4" pitchFamily="1" charset="-128"/>
              </a:rPr>
              <a:t>の周長補正は</a:t>
            </a:r>
            <a:r>
              <a:rPr lang="en-US" altLang="ja-JP" sz="2600">
                <a:cs typeface="ヒラギノ丸ゴ Pro W4" pitchFamily="1" charset="-128"/>
              </a:rPr>
              <a:t> SuperKEKB </a:t>
            </a:r>
            <a:r>
              <a:rPr lang="ja-JP" altLang="en-US" sz="2600">
                <a:cs typeface="ヒラギノ丸ゴ Pro W4" pitchFamily="1" charset="-128"/>
              </a:rPr>
              <a:t>と独立</a:t>
            </a:r>
            <a:endParaRPr lang="en-US" altLang="ja-JP" sz="2600">
              <a:cs typeface="ヒラギノ丸ゴ Pro W4" pitchFamily="1" charset="-128"/>
            </a:endParaRPr>
          </a:p>
          <a:p>
            <a:pPr lvl="1"/>
            <a:r>
              <a:rPr lang="en-US" altLang="ja-JP" sz="2200">
                <a:cs typeface="ヒラギノ丸ゴ Pro W4" pitchFamily="1" charset="-128"/>
              </a:rPr>
              <a:t>PF-AR </a:t>
            </a:r>
            <a:r>
              <a:rPr lang="ja-JP" altLang="en-US" sz="2200">
                <a:cs typeface="ヒラギノ丸ゴ Pro W4" pitchFamily="1" charset="-128"/>
              </a:rPr>
              <a:t>の</a:t>
            </a:r>
            <a:r>
              <a:rPr lang="en-US" altLang="ja-JP" sz="2200">
                <a:cs typeface="ヒラギノ丸ゴ Pro W4" pitchFamily="1" charset="-128"/>
              </a:rPr>
              <a:t> RF </a:t>
            </a:r>
            <a:r>
              <a:rPr lang="ja-JP" altLang="en-US" sz="2200">
                <a:cs typeface="ヒラギノ丸ゴ Pro W4" pitchFamily="1" charset="-128"/>
              </a:rPr>
              <a:t>は</a:t>
            </a:r>
            <a:r>
              <a:rPr lang="en-US" altLang="ja-JP" sz="2200">
                <a:cs typeface="ヒラギノ丸ゴ Pro W4" pitchFamily="1" charset="-128"/>
              </a:rPr>
              <a:t> Linac </a:t>
            </a:r>
            <a:r>
              <a:rPr lang="ja-JP" altLang="en-US" sz="2200">
                <a:cs typeface="ヒラギノ丸ゴ Pro W4" pitchFamily="1" charset="-128"/>
              </a:rPr>
              <a:t>と整数関係に無い</a:t>
            </a:r>
            <a:r>
              <a:rPr lang="en-US" altLang="ja-JP" sz="2200">
                <a:cs typeface="ヒラギノ丸ゴ Pro W4" pitchFamily="1" charset="-128"/>
              </a:rPr>
              <a:t> (</a:t>
            </a:r>
            <a:r>
              <a:rPr lang="ja-JP" altLang="en-US" sz="2200">
                <a:cs typeface="ヒラギノ丸ゴ Pro W4" pitchFamily="1" charset="-128"/>
              </a:rPr>
              <a:t>補正量</a:t>
            </a:r>
            <a:r>
              <a:rPr lang="en-US" altLang="ja-JP" sz="2200">
                <a:cs typeface="ヒラギノ丸ゴ Pro W4" pitchFamily="1" charset="-128"/>
              </a:rPr>
              <a:t> 4x10</a:t>
            </a:r>
            <a:r>
              <a:rPr lang="en-US" altLang="ja-JP" sz="2200" baseline="30000">
                <a:cs typeface="ヒラギノ丸ゴ Pro W4" pitchFamily="1" charset="-128"/>
              </a:rPr>
              <a:t>-6</a:t>
            </a:r>
            <a:r>
              <a:rPr lang="en-US" altLang="ja-JP" sz="2200">
                <a:cs typeface="ヒラギノ丸ゴ Pro W4" pitchFamily="1" charset="-128"/>
              </a:rPr>
              <a:t> vs. 4x10</a:t>
            </a:r>
            <a:r>
              <a:rPr lang="en-US" altLang="ja-JP" sz="2200" baseline="30000">
                <a:cs typeface="ヒラギノ丸ゴ Pro W4" pitchFamily="1" charset="-128"/>
              </a:rPr>
              <a:t>-7</a:t>
            </a:r>
            <a:r>
              <a:rPr lang="en-US" altLang="ja-JP" sz="2200">
                <a:cs typeface="ヒラギノ丸ゴ Pro W4" pitchFamily="1" charset="-128"/>
              </a:rPr>
              <a:t>)</a:t>
            </a:r>
          </a:p>
          <a:p>
            <a:r>
              <a:rPr lang="ja-JP" altLang="en-US" sz="2600">
                <a:cs typeface="ヒラギノ丸ゴ Pro W4" pitchFamily="1" charset="-128"/>
              </a:rPr>
              <a:t>偶然の入射確率</a:t>
            </a:r>
            <a:r>
              <a:rPr lang="en-US" altLang="ja-JP" sz="2600">
                <a:cs typeface="ヒラギノ丸ゴ Pro W4" pitchFamily="1" charset="-128"/>
              </a:rPr>
              <a:t> (300-700ps </a:t>
            </a:r>
            <a:r>
              <a:rPr lang="ja-JP" altLang="en-US" sz="2600">
                <a:cs typeface="ヒラギノ丸ゴ Pro W4" pitchFamily="1" charset="-128"/>
              </a:rPr>
              <a:t>精度</a:t>
            </a:r>
            <a:r>
              <a:rPr lang="en-US" altLang="ja-JP" sz="2600">
                <a:cs typeface="ヒラギノ丸ゴ Pro W4" pitchFamily="1" charset="-128"/>
              </a:rPr>
              <a:t> 2ms </a:t>
            </a:r>
            <a:r>
              <a:rPr lang="ja-JP" altLang="en-US" sz="2600">
                <a:cs typeface="ヒラギノ丸ゴ Pro W4" pitchFamily="1" charset="-128"/>
              </a:rPr>
              <a:t>以内</a:t>
            </a:r>
            <a:r>
              <a:rPr lang="en-US" altLang="ja-JP" sz="2600">
                <a:cs typeface="ヒラギノ丸ゴ Pro W4" pitchFamily="1" charset="-128"/>
              </a:rPr>
              <a:t>) </a:t>
            </a:r>
            <a:r>
              <a:rPr lang="ja-JP" altLang="en-US" sz="2600">
                <a:cs typeface="ヒラギノ丸ゴ Pro W4" pitchFamily="1" charset="-128"/>
              </a:rPr>
              <a:t>は、ダンピングリングを経由すると約</a:t>
            </a:r>
            <a:r>
              <a:rPr lang="en-US" altLang="ja-JP" sz="2600">
                <a:cs typeface="ヒラギノ丸ゴ Pro W4" pitchFamily="1" charset="-128"/>
              </a:rPr>
              <a:t> 1/11 </a:t>
            </a:r>
            <a:r>
              <a:rPr lang="ja-JP" altLang="en-US" sz="2600">
                <a:cs typeface="ヒラギノ丸ゴ Pro W4" pitchFamily="1" charset="-128"/>
              </a:rPr>
              <a:t>になるが不可能ではない</a:t>
            </a:r>
            <a:endParaRPr lang="en-US" altLang="ja-JP" sz="2600">
              <a:cs typeface="ヒラギノ丸ゴ Pro W4" pitchFamily="1" charset="-128"/>
            </a:endParaRPr>
          </a:p>
          <a:p>
            <a:r>
              <a:rPr lang="ja-JP" altLang="en-US" sz="2600">
                <a:cs typeface="ヒラギノ丸ゴ Pro W4" pitchFamily="1" charset="-128"/>
              </a:rPr>
              <a:t>パルスを跨いでも同期を維持するため入射時には周波数を</a:t>
            </a:r>
            <a:r>
              <a:rPr lang="en-US" altLang="ja-JP" sz="2600">
                <a:cs typeface="ヒラギノ丸ゴ Pro W4" pitchFamily="1" charset="-128"/>
              </a:rPr>
              <a:t> Linac </a:t>
            </a:r>
            <a:r>
              <a:rPr lang="ja-JP" altLang="en-US" sz="2600">
                <a:cs typeface="ヒラギノ丸ゴ Pro W4" pitchFamily="1" charset="-128"/>
              </a:rPr>
              <a:t>に対して固定する必要</a:t>
            </a:r>
            <a:endParaRPr lang="en-US" altLang="ja-JP" sz="2600">
              <a:cs typeface="ヒラギノ丸ゴ Pro W4" pitchFamily="1" charset="-128"/>
            </a:endParaRPr>
          </a:p>
          <a:p>
            <a:r>
              <a:rPr lang="en-US" altLang="ja-JP" sz="2600">
                <a:cs typeface="ヒラギノ丸ゴ Pro W4" pitchFamily="1" charset="-128"/>
              </a:rPr>
              <a:t>(</a:t>
            </a:r>
            <a:r>
              <a:rPr lang="ja-JP" altLang="en-US" sz="2600">
                <a:cs typeface="ヒラギノ丸ゴ Pro W4" pitchFamily="1" charset="-128"/>
              </a:rPr>
              <a:t>入射エネルギーは</a:t>
            </a:r>
            <a:r>
              <a:rPr lang="en-US" altLang="ja-JP" sz="2600">
                <a:cs typeface="ヒラギノ丸ゴ Pro W4" pitchFamily="1" charset="-128"/>
              </a:rPr>
              <a:t> Belle2 </a:t>
            </a:r>
            <a:r>
              <a:rPr lang="ja-JP" altLang="en-US" sz="2600">
                <a:cs typeface="ヒラギノ丸ゴ Pro W4" pitchFamily="1" charset="-128"/>
              </a:rPr>
              <a:t>実験に依存</a:t>
            </a:r>
            <a:r>
              <a:rPr lang="en-US" altLang="ja-JP" sz="2600">
                <a:cs typeface="ヒラギノ丸ゴ Pro W4" pitchFamily="1" charset="-128"/>
              </a:rPr>
              <a:t>)</a:t>
            </a:r>
            <a:endParaRPr lang="en-US" altLang="ja-JP" sz="2200">
              <a:cs typeface="ヒラギノ丸ゴ Pro W4" pitchFamily="1" charset="-128"/>
            </a:endParaRPr>
          </a:p>
        </p:txBody>
      </p:sp>
      <p:sp>
        <p:nvSpPr>
          <p:cNvPr id="39940" name="スライド番号プレースホルダ 3"/>
          <p:cNvSpPr>
            <a:spLocks noGrp="1"/>
          </p:cNvSpPr>
          <p:nvPr>
            <p:ph type="sldNum" sz="quarter" idx="10"/>
          </p:nvPr>
        </p:nvSpPr>
        <p:spPr>
          <a:noFill/>
        </p:spPr>
        <p:txBody>
          <a:bodyPr/>
          <a:lstStyle/>
          <a:p>
            <a:fld id="{84259644-1944-F64F-B2A9-25A63E0C00D3}" type="slidenum">
              <a:rPr lang="en-US" altLang="ja-JP" smtClean="0">
                <a:latin typeface="Arial" pitchFamily="1" charset="0"/>
                <a:ea typeface="Osaka" pitchFamily="1" charset="-128"/>
                <a:cs typeface="Osaka" pitchFamily="1" charset="-128"/>
              </a:rPr>
              <a:pPr/>
              <a:t>16</a:t>
            </a:fld>
            <a:endParaRPr lang="en-US" altLang="ja-JP" smtClean="0">
              <a:latin typeface="Arial" pitchFamily="1" charset="0"/>
              <a:ea typeface="Osaka" pitchFamily="1" charset="-128"/>
              <a:cs typeface="Osaka" pitchFamily="1" charset="-128"/>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タイトル 1"/>
          <p:cNvSpPr>
            <a:spLocks noGrp="1"/>
          </p:cNvSpPr>
          <p:nvPr>
            <p:ph type="title"/>
          </p:nvPr>
        </p:nvSpPr>
        <p:spPr/>
        <p:txBody>
          <a:bodyPr/>
          <a:lstStyle/>
          <a:p>
            <a:r>
              <a:rPr lang="ja-JP" altLang="en-US" smtClean="0">
                <a:cs typeface="ヒラギノ丸ゴ Pro W4" pitchFamily="1" charset="-128"/>
              </a:rPr>
              <a:t>イベントタイミング制御システムの構成</a:t>
            </a:r>
          </a:p>
        </p:txBody>
      </p:sp>
      <p:sp>
        <p:nvSpPr>
          <p:cNvPr id="40963" name="コンテンツ プレースホルダ 2"/>
          <p:cNvSpPr>
            <a:spLocks noGrp="1"/>
          </p:cNvSpPr>
          <p:nvPr>
            <p:ph idx="1"/>
          </p:nvPr>
        </p:nvSpPr>
        <p:spPr/>
        <p:txBody>
          <a:bodyPr/>
          <a:lstStyle/>
          <a:p>
            <a:r>
              <a:rPr lang="en-US" altLang="ja-JP" smtClean="0">
                <a:cs typeface="ヒラギノ丸ゴ Pro W4" pitchFamily="1" charset="-128"/>
              </a:rPr>
              <a:t>KEKB </a:t>
            </a:r>
            <a:r>
              <a:rPr lang="ja-JP" altLang="en-US" smtClean="0">
                <a:cs typeface="ヒラギノ丸ゴ Pro W4" pitchFamily="1" charset="-128"/>
              </a:rPr>
              <a:t>において</a:t>
            </a:r>
            <a:endParaRPr lang="en-US" altLang="ja-JP" smtClean="0">
              <a:cs typeface="ヒラギノ丸ゴ Pro W4" pitchFamily="1" charset="-128"/>
            </a:endParaRPr>
          </a:p>
          <a:p>
            <a:pPr lvl="1"/>
            <a:r>
              <a:rPr lang="en-US" altLang="ja-JP" smtClean="0">
                <a:cs typeface="ヒラギノ丸ゴ Pro W4" pitchFamily="1" charset="-128"/>
              </a:rPr>
              <a:t>1 </a:t>
            </a:r>
            <a:r>
              <a:rPr lang="ja-JP" altLang="en-US" smtClean="0">
                <a:cs typeface="ヒラギノ丸ゴ Pro W4" pitchFamily="1" charset="-128"/>
              </a:rPr>
              <a:t>系統のイベントタイミングシステム</a:t>
            </a:r>
            <a:endParaRPr lang="en-US" altLang="ja-JP" smtClean="0">
              <a:cs typeface="ヒラギノ丸ゴ Pro W4" pitchFamily="1" charset="-128"/>
            </a:endParaRPr>
          </a:p>
          <a:p>
            <a:pPr lvl="1"/>
            <a:r>
              <a:rPr lang="ja-JP" altLang="en-US" smtClean="0">
                <a:cs typeface="ヒラギノ丸ゴ Pro W4" pitchFamily="1" charset="-128"/>
              </a:rPr>
              <a:t>バケット選択システムは半独立</a:t>
            </a:r>
            <a:endParaRPr lang="en-US" altLang="ja-JP" smtClean="0">
              <a:cs typeface="ヒラギノ丸ゴ Pro W4" pitchFamily="1" charset="-128"/>
            </a:endParaRPr>
          </a:p>
          <a:p>
            <a:r>
              <a:rPr lang="en-US" altLang="ja-JP" smtClean="0">
                <a:cs typeface="ヒラギノ丸ゴ Pro W4" pitchFamily="1" charset="-128"/>
              </a:rPr>
              <a:t>SuperKEKB </a:t>
            </a:r>
            <a:r>
              <a:rPr lang="ja-JP" altLang="en-US" smtClean="0">
                <a:cs typeface="ヒラギノ丸ゴ Pro W4" pitchFamily="1" charset="-128"/>
              </a:rPr>
              <a:t>において</a:t>
            </a:r>
            <a:endParaRPr lang="en-US" altLang="ja-JP" smtClean="0">
              <a:cs typeface="ヒラギノ丸ゴ Pro W4" pitchFamily="1" charset="-128"/>
            </a:endParaRPr>
          </a:p>
          <a:p>
            <a:pPr lvl="1"/>
            <a:r>
              <a:rPr lang="ja-JP" altLang="en-US" smtClean="0">
                <a:cs typeface="ヒラギノ丸ゴ Pro W4" pitchFamily="1" charset="-128"/>
              </a:rPr>
              <a:t>パルス間の依存関係が増える</a:t>
            </a:r>
            <a:endParaRPr lang="en-US" altLang="ja-JP" smtClean="0">
              <a:cs typeface="ヒラギノ丸ゴ Pro W4" pitchFamily="1" charset="-128"/>
            </a:endParaRPr>
          </a:p>
          <a:p>
            <a:pPr lvl="1"/>
            <a:r>
              <a:rPr lang="ja-JP" altLang="en-US" smtClean="0">
                <a:cs typeface="ヒラギノ丸ゴ Pro W4" pitchFamily="1" charset="-128"/>
              </a:rPr>
              <a:t>大きな</a:t>
            </a:r>
            <a:r>
              <a:rPr lang="en-US" altLang="ja-JP" smtClean="0">
                <a:cs typeface="ヒラギノ丸ゴ Pro W4" pitchFamily="1" charset="-128"/>
              </a:rPr>
              <a:t> (~20ms x n) </a:t>
            </a:r>
            <a:r>
              <a:rPr lang="ja-JP" altLang="en-US" smtClean="0">
                <a:cs typeface="ヒラギノ丸ゴ Pro W4" pitchFamily="1" charset="-128"/>
              </a:rPr>
              <a:t>の遅延の管理が必要</a:t>
            </a:r>
            <a:endParaRPr lang="en-US" altLang="ja-JP" smtClean="0">
              <a:cs typeface="ヒラギノ丸ゴ Pro W4" pitchFamily="1" charset="-128"/>
            </a:endParaRPr>
          </a:p>
          <a:p>
            <a:pPr lvl="1"/>
            <a:r>
              <a:rPr lang="en-US" altLang="ja-JP" smtClean="0">
                <a:cs typeface="ヒラギノ丸ゴ Pro W4" pitchFamily="1" charset="-128"/>
              </a:rPr>
              <a:t>Linac </a:t>
            </a:r>
            <a:r>
              <a:rPr lang="ja-JP" altLang="en-US" smtClean="0">
                <a:cs typeface="ヒラギノ丸ゴ Pro W4" pitchFamily="1" charset="-128"/>
              </a:rPr>
              <a:t>前半と後半の</a:t>
            </a:r>
            <a:r>
              <a:rPr lang="en-US" altLang="ja-JP" smtClean="0">
                <a:cs typeface="ヒラギノ丸ゴ Pro W4" pitchFamily="1" charset="-128"/>
              </a:rPr>
              <a:t> 2 </a:t>
            </a:r>
            <a:r>
              <a:rPr lang="ja-JP" altLang="en-US" smtClean="0">
                <a:cs typeface="ヒラギノ丸ゴ Pro W4" pitchFamily="1" charset="-128"/>
              </a:rPr>
              <a:t>系統のカスケード半独立イベントシステム</a:t>
            </a:r>
            <a:r>
              <a:rPr lang="en-US" altLang="ja-JP" smtClean="0">
                <a:cs typeface="ヒラギノ丸ゴ Pro W4" pitchFamily="1" charset="-128"/>
              </a:rPr>
              <a:t> (?)</a:t>
            </a:r>
          </a:p>
          <a:p>
            <a:pPr lvl="1"/>
            <a:r>
              <a:rPr lang="ja-JP" altLang="en-US" smtClean="0">
                <a:cs typeface="ヒラギノ丸ゴ Pro W4" pitchFamily="1" charset="-128"/>
              </a:rPr>
              <a:t>バケット選択システムとは一体化の必要</a:t>
            </a:r>
          </a:p>
        </p:txBody>
      </p:sp>
      <p:sp>
        <p:nvSpPr>
          <p:cNvPr id="40964" name="スライド番号プレースホルダ 3"/>
          <p:cNvSpPr>
            <a:spLocks noGrp="1"/>
          </p:cNvSpPr>
          <p:nvPr>
            <p:ph type="sldNum" sz="quarter" idx="10"/>
          </p:nvPr>
        </p:nvSpPr>
        <p:spPr>
          <a:noFill/>
        </p:spPr>
        <p:txBody>
          <a:bodyPr/>
          <a:lstStyle/>
          <a:p>
            <a:fld id="{7072722D-3BB3-B848-9ECF-B9017FB0EC86}" type="slidenum">
              <a:rPr lang="en-US" altLang="ja-JP" smtClean="0">
                <a:latin typeface="Arial" pitchFamily="1" charset="0"/>
                <a:ea typeface="Osaka" pitchFamily="1" charset="-128"/>
                <a:cs typeface="Osaka" pitchFamily="1" charset="-128"/>
              </a:rPr>
              <a:pPr/>
              <a:t>17</a:t>
            </a:fld>
            <a:endParaRPr lang="en-US" altLang="ja-JP" smtClean="0">
              <a:latin typeface="Arial" pitchFamily="1" charset="0"/>
              <a:ea typeface="Osaka" pitchFamily="1" charset="-128"/>
              <a:cs typeface="Osaka" pitchFamily="1" charset="-128"/>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Linac - DR</a:t>
            </a:r>
            <a:endParaRPr lang="ja-JP" altLang="en-US" dirty="0"/>
          </a:p>
        </p:txBody>
      </p:sp>
      <p:sp>
        <p:nvSpPr>
          <p:cNvPr id="3" name="コンテンツ プレースホルダ 2"/>
          <p:cNvSpPr>
            <a:spLocks noGrp="1"/>
          </p:cNvSpPr>
          <p:nvPr>
            <p:ph idx="1"/>
          </p:nvPr>
        </p:nvSpPr>
        <p:spPr/>
        <p:txBody>
          <a:bodyPr/>
          <a:lstStyle/>
          <a:p>
            <a:r>
              <a:rPr lang="en-US" altLang="ja-JP" dirty="0" smtClean="0"/>
              <a:t>Linac </a:t>
            </a:r>
            <a:r>
              <a:rPr lang="ja-JP" altLang="en-US" dirty="0" smtClean="0"/>
              <a:t>の</a:t>
            </a:r>
            <a:r>
              <a:rPr lang="en-US" altLang="ja-JP" dirty="0" smtClean="0"/>
              <a:t> RF </a:t>
            </a:r>
            <a:r>
              <a:rPr lang="ja-JP" altLang="en-US" dirty="0" smtClean="0"/>
              <a:t>位相と</a:t>
            </a:r>
            <a:r>
              <a:rPr lang="en-US" altLang="ja-JP" dirty="0" smtClean="0"/>
              <a:t> DR </a:t>
            </a:r>
            <a:r>
              <a:rPr lang="ja-JP" altLang="en-US" dirty="0" smtClean="0"/>
              <a:t>の</a:t>
            </a:r>
            <a:r>
              <a:rPr lang="en-US" altLang="ja-JP" dirty="0" smtClean="0"/>
              <a:t> RF </a:t>
            </a:r>
            <a:r>
              <a:rPr lang="ja-JP" altLang="en-US" dirty="0" smtClean="0"/>
              <a:t>位相を</a:t>
            </a:r>
            <a:r>
              <a:rPr lang="en-US" altLang="ja-JP" dirty="0" smtClean="0"/>
              <a:t> Pulse </a:t>
            </a:r>
            <a:r>
              <a:rPr lang="ja-JP" altLang="en-US" dirty="0" smtClean="0"/>
              <a:t>毎</a:t>
            </a:r>
            <a:r>
              <a:rPr lang="en-US" altLang="ja-JP" dirty="0" smtClean="0"/>
              <a:t>(20ms) </a:t>
            </a:r>
            <a:r>
              <a:rPr lang="ja-JP" altLang="en-US" dirty="0" smtClean="0"/>
              <a:t>に変更する可能性がある</a:t>
            </a:r>
            <a:endParaRPr lang="en-US" altLang="ja-JP" dirty="0" smtClean="0"/>
          </a:p>
          <a:p>
            <a:pPr lvl="1"/>
            <a:r>
              <a:rPr lang="ja-JP" altLang="en-US" dirty="0" smtClean="0"/>
              <a:t>伝達手段</a:t>
            </a:r>
            <a:endParaRPr lang="en-US" altLang="ja-JP" dirty="0" smtClean="0"/>
          </a:p>
          <a:p>
            <a:pPr lvl="2"/>
            <a:r>
              <a:rPr lang="en-US" altLang="ja-JP" dirty="0" smtClean="0"/>
              <a:t>EVG </a:t>
            </a:r>
            <a:r>
              <a:rPr lang="ja-JP" altLang="en-US" dirty="0" smtClean="0">
                <a:sym typeface="Wingdings"/>
              </a:rPr>
              <a:t></a:t>
            </a:r>
            <a:r>
              <a:rPr lang="en-US" altLang="ja-JP" dirty="0" smtClean="0">
                <a:sym typeface="Wingdings"/>
              </a:rPr>
              <a:t> EVR</a:t>
            </a:r>
          </a:p>
          <a:p>
            <a:pPr lvl="2"/>
            <a:r>
              <a:rPr lang="en-US" altLang="ja-JP" dirty="0" smtClean="0">
                <a:sym typeface="Wingdings"/>
              </a:rPr>
              <a:t>EVG </a:t>
            </a:r>
            <a:r>
              <a:rPr lang="ja-JP" altLang="en-US" dirty="0" smtClean="0">
                <a:sym typeface="Wingdings"/>
              </a:rPr>
              <a:t></a:t>
            </a:r>
            <a:r>
              <a:rPr lang="en-US" altLang="ja-JP" dirty="0" smtClean="0">
                <a:sym typeface="Wingdings"/>
              </a:rPr>
              <a:t> EVR </a:t>
            </a:r>
            <a:r>
              <a:rPr lang="ja-JP" altLang="en-US" dirty="0" smtClean="0">
                <a:sym typeface="Wingdings"/>
              </a:rPr>
              <a:t></a:t>
            </a:r>
            <a:r>
              <a:rPr lang="en-US" altLang="ja-JP" dirty="0" smtClean="0">
                <a:sym typeface="Wingdings"/>
              </a:rPr>
              <a:t> Dedicated Ethernet (CA) </a:t>
            </a:r>
            <a:r>
              <a:rPr lang="ja-JP" altLang="en-US" dirty="0" smtClean="0">
                <a:sym typeface="Wingdings"/>
              </a:rPr>
              <a:t></a:t>
            </a:r>
            <a:r>
              <a:rPr lang="en-US" altLang="ja-JP" dirty="0" smtClean="0">
                <a:sym typeface="Wingdings"/>
              </a:rPr>
              <a:t> LLRF </a:t>
            </a:r>
            <a:r>
              <a:rPr lang="en-US" altLang="ja-JP" dirty="0" err="1" smtClean="0">
                <a:latin typeface="Symbol" charset="2"/>
                <a:cs typeface="Symbol" charset="2"/>
                <a:sym typeface="Wingdings"/>
              </a:rPr>
              <a:t>m</a:t>
            </a:r>
            <a:r>
              <a:rPr lang="en-US" altLang="ja-JP" dirty="0" err="1" smtClean="0">
                <a:sym typeface="Wingdings"/>
              </a:rPr>
              <a:t>TCA</a:t>
            </a:r>
            <a:endParaRPr lang="en-US" altLang="ja-JP" dirty="0" smtClean="0">
              <a:sym typeface="Wingdings"/>
            </a:endParaRPr>
          </a:p>
          <a:p>
            <a:pPr lvl="2"/>
            <a:r>
              <a:rPr lang="en-US" altLang="ja-JP" dirty="0" smtClean="0">
                <a:sym typeface="Wingdings"/>
              </a:rPr>
              <a:t>EVG ( EVR)  8bit digital I/O ~4 bytes </a:t>
            </a:r>
            <a:r>
              <a:rPr lang="ja-JP" altLang="en-US" dirty="0" smtClean="0">
                <a:sym typeface="Wingdings"/>
              </a:rPr>
              <a:t></a:t>
            </a:r>
            <a:r>
              <a:rPr lang="en-US" altLang="ja-JP" dirty="0" smtClean="0">
                <a:sym typeface="Wingdings"/>
              </a:rPr>
              <a:t> </a:t>
            </a:r>
            <a:r>
              <a:rPr lang="en-US" altLang="ja-JP" dirty="0">
                <a:sym typeface="Wingdings"/>
              </a:rPr>
              <a:t>LLRF </a:t>
            </a:r>
            <a:r>
              <a:rPr lang="en-US" altLang="ja-JP" dirty="0" err="1">
                <a:latin typeface="Symbol" charset="2"/>
                <a:cs typeface="Symbol" charset="2"/>
                <a:sym typeface="Wingdings"/>
              </a:rPr>
              <a:t>m</a:t>
            </a:r>
            <a:r>
              <a:rPr lang="en-US" altLang="ja-JP" dirty="0" err="1">
                <a:sym typeface="Wingdings"/>
              </a:rPr>
              <a:t>TCA</a:t>
            </a:r>
            <a:endParaRPr lang="en-US" altLang="ja-JP" dirty="0" smtClean="0">
              <a:sym typeface="Wingdings"/>
            </a:endParaRPr>
          </a:p>
          <a:p>
            <a:pPr lvl="1"/>
            <a:r>
              <a:rPr lang="en-US" altLang="ja-JP" dirty="0" smtClean="0">
                <a:sym typeface="Wingdings"/>
              </a:rPr>
              <a:t>18ms </a:t>
            </a:r>
            <a:r>
              <a:rPr lang="ja-JP" altLang="en-US" dirty="0" smtClean="0">
                <a:sym typeface="Wingdings"/>
              </a:rPr>
              <a:t>ぐらい前に次の出射時の位相を伝達できるかも</a:t>
            </a:r>
            <a:endParaRPr lang="ja-JP" altLang="en-US" dirty="0"/>
          </a:p>
        </p:txBody>
      </p:sp>
      <p:sp>
        <p:nvSpPr>
          <p:cNvPr id="4" name="スライド番号プレースホルダ 3"/>
          <p:cNvSpPr>
            <a:spLocks noGrp="1"/>
          </p:cNvSpPr>
          <p:nvPr>
            <p:ph type="sldNum" sz="quarter" idx="10"/>
          </p:nvPr>
        </p:nvSpPr>
        <p:spPr/>
        <p:txBody>
          <a:bodyPr/>
          <a:lstStyle/>
          <a:p>
            <a:pPr>
              <a:defRPr/>
            </a:pPr>
            <a:fld id="{435B7D6B-839A-E847-821A-04412DAAFE63}" type="slidenum">
              <a:rPr lang="en-US" altLang="ja-JP" smtClean="0"/>
              <a:pPr>
                <a:defRPr/>
              </a:pPr>
              <a:t>18</a:t>
            </a:fld>
            <a:endParaRPr lang="en-US" altLang="ja-JP"/>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Others compatible with MRF </a:t>
            </a:r>
            <a:endParaRPr lang="ja-JP" altLang="en-US" dirty="0"/>
          </a:p>
        </p:txBody>
      </p:sp>
      <p:sp>
        <p:nvSpPr>
          <p:cNvPr id="3" name="コンテンツ プレースホルダ 2"/>
          <p:cNvSpPr>
            <a:spLocks noGrp="1"/>
          </p:cNvSpPr>
          <p:nvPr>
            <p:ph idx="1"/>
          </p:nvPr>
        </p:nvSpPr>
        <p:spPr/>
        <p:txBody>
          <a:bodyPr/>
          <a:lstStyle/>
          <a:p>
            <a:r>
              <a:rPr lang="en-US" altLang="ja-JP" sz="3000" dirty="0"/>
              <a:t>Efforts by RF group at Linac </a:t>
            </a:r>
            <a:r>
              <a:rPr lang="en-US" altLang="ja-JP" sz="2600" dirty="0"/>
              <a:t>(</a:t>
            </a:r>
            <a:r>
              <a:rPr lang="ja-JP" altLang="en-US" sz="2600" dirty="0"/>
              <a:t>三浦</a:t>
            </a:r>
            <a:r>
              <a:rPr lang="en-US" altLang="ja-JP" sz="2600" dirty="0"/>
              <a:t>, </a:t>
            </a:r>
            <a:r>
              <a:rPr lang="ja-JP" altLang="en-US" sz="2600" dirty="0"/>
              <a:t>片桐</a:t>
            </a:r>
            <a:r>
              <a:rPr lang="en-US" altLang="ja-JP" sz="2600" dirty="0"/>
              <a:t>, </a:t>
            </a:r>
            <a:r>
              <a:rPr lang="ja-JP" altLang="en-US" sz="2600" dirty="0"/>
              <a:t>湘南電子</a:t>
            </a:r>
            <a:r>
              <a:rPr lang="en-US" altLang="ja-JP" sz="2600" dirty="0"/>
              <a:t>)</a:t>
            </a:r>
          </a:p>
          <a:p>
            <a:pPr lvl="1"/>
            <a:r>
              <a:rPr lang="en-US" altLang="ja-JP" sz="2600" dirty="0"/>
              <a:t>EVR for synchronized RF monitoring </a:t>
            </a:r>
          </a:p>
          <a:p>
            <a:r>
              <a:rPr lang="en-US" altLang="ja-JP" sz="3000" dirty="0"/>
              <a:t>BNL embedded EVR </a:t>
            </a:r>
            <a:r>
              <a:rPr lang="en-US" altLang="ja-JP" sz="2600" dirty="0"/>
              <a:t>(NSLS2)</a:t>
            </a:r>
            <a:endParaRPr lang="en-US" altLang="ja-JP" sz="3000" dirty="0"/>
          </a:p>
          <a:p>
            <a:r>
              <a:rPr lang="en-US" altLang="ja-JP" sz="3000" dirty="0"/>
              <a:t>SINAP VME and PLC modules </a:t>
            </a:r>
            <a:r>
              <a:rPr lang="en-US" altLang="ja-JP" sz="2600" dirty="0"/>
              <a:t>(SSRF, PLS)</a:t>
            </a:r>
            <a:endParaRPr lang="ja-JP" altLang="en-US" sz="3000" dirty="0"/>
          </a:p>
        </p:txBody>
      </p:sp>
      <p:sp>
        <p:nvSpPr>
          <p:cNvPr id="4" name="スライド番号プレースホルダ 3"/>
          <p:cNvSpPr>
            <a:spLocks noGrp="1"/>
          </p:cNvSpPr>
          <p:nvPr>
            <p:ph type="sldNum" sz="quarter" idx="10"/>
          </p:nvPr>
        </p:nvSpPr>
        <p:spPr/>
        <p:txBody>
          <a:bodyPr/>
          <a:lstStyle/>
          <a:p>
            <a:pPr>
              <a:defRPr/>
            </a:pPr>
            <a:fld id="{435B7D6B-839A-E847-821A-04412DAAFE63}" type="slidenum">
              <a:rPr lang="en-US" altLang="ja-JP" smtClean="0"/>
              <a:pPr>
                <a:defRPr/>
              </a:pPr>
              <a:t>19</a:t>
            </a:fld>
            <a:endParaRPr lang="en-US" altLang="ja-JP"/>
          </a:p>
        </p:txBody>
      </p:sp>
      <p:pic>
        <p:nvPicPr>
          <p:cNvPr id="7" name="図 6" descr="PLC-EVR.jpg"/>
          <p:cNvPicPr>
            <a:picLocks noChangeAspect="1"/>
          </p:cNvPicPr>
          <p:nvPr/>
        </p:nvPicPr>
        <p:blipFill>
          <a:blip r:embed="rId2"/>
          <a:stretch>
            <a:fillRect/>
          </a:stretch>
        </p:blipFill>
        <p:spPr>
          <a:xfrm>
            <a:off x="6303556" y="3781425"/>
            <a:ext cx="4385082" cy="3361267"/>
          </a:xfrm>
          <a:prstGeom prst="rect">
            <a:avLst/>
          </a:prstGeom>
        </p:spPr>
      </p:pic>
      <p:pic>
        <p:nvPicPr>
          <p:cNvPr id="5" name="図 4" descr="VME-EVE.jpg"/>
          <p:cNvPicPr>
            <a:picLocks noChangeAspect="1"/>
          </p:cNvPicPr>
          <p:nvPr/>
        </p:nvPicPr>
        <p:blipFill>
          <a:blip r:embed="rId3"/>
          <a:stretch>
            <a:fillRect/>
          </a:stretch>
        </p:blipFill>
        <p:spPr>
          <a:xfrm>
            <a:off x="3288812" y="3613362"/>
            <a:ext cx="4385082" cy="3361267"/>
          </a:xfrm>
          <a:prstGeom prst="rect">
            <a:avLst/>
          </a:prstGeom>
        </p:spPr>
      </p:pic>
      <p:pic>
        <p:nvPicPr>
          <p:cNvPr id="6" name="図 5" descr="VME-EVO.jpg"/>
          <p:cNvPicPr>
            <a:picLocks noChangeAspect="1"/>
          </p:cNvPicPr>
          <p:nvPr/>
        </p:nvPicPr>
        <p:blipFill>
          <a:blip r:embed="rId4"/>
          <a:stretch>
            <a:fillRect/>
          </a:stretch>
        </p:blipFill>
        <p:spPr>
          <a:xfrm>
            <a:off x="164441" y="3445298"/>
            <a:ext cx="4385082" cy="3361267"/>
          </a:xfrm>
          <a:prstGeom prst="rect">
            <a:avLst/>
          </a:prstGeom>
        </p:spPr>
      </p:pic>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r>
              <a:rPr lang="en-US" altLang="ja-JP" smtClean="0">
                <a:cs typeface="ヒラギノ丸ゴ Pro W4" pitchFamily="1" charset="-128"/>
              </a:rPr>
              <a:t>KEKB </a:t>
            </a:r>
            <a:r>
              <a:rPr lang="ja-JP" altLang="en-US" smtClean="0">
                <a:cs typeface="ヒラギノ丸ゴ Pro W4" pitchFamily="1" charset="-128"/>
              </a:rPr>
              <a:t>での入射タイミング要件</a:t>
            </a:r>
          </a:p>
        </p:txBody>
      </p:sp>
      <p:sp>
        <p:nvSpPr>
          <p:cNvPr id="20483" name="コンテンツ プレースホルダ 2"/>
          <p:cNvSpPr>
            <a:spLocks noGrp="1"/>
          </p:cNvSpPr>
          <p:nvPr>
            <p:ph idx="1"/>
          </p:nvPr>
        </p:nvSpPr>
        <p:spPr/>
        <p:txBody>
          <a:bodyPr/>
          <a:lstStyle/>
          <a:p>
            <a:r>
              <a:rPr lang="ja-JP" altLang="en-US" sz="2600" dirty="0">
                <a:cs typeface="ヒラギノ丸ゴ Pro W4" pitchFamily="1" charset="-128"/>
              </a:rPr>
              <a:t>複数周波数</a:t>
            </a:r>
            <a:r>
              <a:rPr lang="en-US" altLang="ja-JP" sz="2600" dirty="0">
                <a:cs typeface="ヒラギノ丸ゴ Pro W4" pitchFamily="1" charset="-128"/>
              </a:rPr>
              <a:t> (114, 571, 2856, 509MHz) </a:t>
            </a:r>
            <a:r>
              <a:rPr lang="ja-JP" altLang="en-US" sz="2600" dirty="0">
                <a:cs typeface="ヒラギノ丸ゴ Pro W4" pitchFamily="1" charset="-128"/>
              </a:rPr>
              <a:t>の安定生成</a:t>
            </a:r>
            <a:endParaRPr lang="en-US" altLang="ja-JP" sz="2600" dirty="0">
              <a:cs typeface="ヒラギノ丸ゴ Pro W4" pitchFamily="1" charset="-128"/>
            </a:endParaRPr>
          </a:p>
          <a:p>
            <a:pPr lvl="1"/>
            <a:r>
              <a:rPr lang="ja-JP" altLang="en-US" sz="2200" dirty="0">
                <a:cs typeface="ヒラギノ丸ゴ Pro W4" pitchFamily="1" charset="-128"/>
              </a:rPr>
              <a:t>大電流陽電子生成のための</a:t>
            </a:r>
            <a:r>
              <a:rPr lang="en-US" altLang="ja-JP" sz="2200" dirty="0">
                <a:cs typeface="ヒラギノ丸ゴ Pro W4" pitchFamily="1" charset="-128"/>
              </a:rPr>
              <a:t> 10nC </a:t>
            </a:r>
            <a:r>
              <a:rPr lang="ja-JP" altLang="en-US" sz="2200" dirty="0">
                <a:cs typeface="ヒラギノ丸ゴ Pro W4" pitchFamily="1" charset="-128"/>
              </a:rPr>
              <a:t>シングルバンチビームのバンチング</a:t>
            </a:r>
            <a:endParaRPr lang="en-US" altLang="ja-JP" sz="2200" dirty="0">
              <a:cs typeface="ヒラギノ丸ゴ Pro W4" pitchFamily="1" charset="-128"/>
            </a:endParaRPr>
          </a:p>
          <a:p>
            <a:pPr lvl="1"/>
            <a:r>
              <a:rPr lang="ja-JP" altLang="en-US" sz="2200" dirty="0">
                <a:cs typeface="ヒラギノ丸ゴ Pro W4" pitchFamily="1" charset="-128"/>
              </a:rPr>
              <a:t>逓倍・分周による整数関係が必要</a:t>
            </a:r>
            <a:r>
              <a:rPr lang="en-US" altLang="ja-JP" sz="2200" dirty="0">
                <a:cs typeface="ヒラギノ丸ゴ Pro W4" pitchFamily="1" charset="-128"/>
              </a:rPr>
              <a:t> (</a:t>
            </a:r>
            <a:r>
              <a:rPr lang="ja-JP" altLang="en-US" sz="2200" dirty="0">
                <a:cs typeface="ヒラギノ丸ゴ Pro W4" pitchFamily="1" charset="-128"/>
              </a:rPr>
              <a:t>共通周波数</a:t>
            </a:r>
            <a:r>
              <a:rPr lang="en-US" altLang="ja-JP" sz="2200" dirty="0">
                <a:cs typeface="ヒラギノ丸ゴ Pro W4" pitchFamily="1" charset="-128"/>
              </a:rPr>
              <a:t> 10.38MHz)</a:t>
            </a:r>
          </a:p>
          <a:p>
            <a:r>
              <a:rPr lang="en-US" altLang="ja-JP" sz="2600" dirty="0">
                <a:cs typeface="ヒラギノ丸ゴ Pro W4" pitchFamily="1" charset="-128"/>
              </a:rPr>
              <a:t>30 </a:t>
            </a:r>
            <a:r>
              <a:rPr lang="ja-JP" altLang="en-US" sz="2600" dirty="0">
                <a:cs typeface="ヒラギノ丸ゴ Pro W4" pitchFamily="1" charset="-128"/>
              </a:rPr>
              <a:t>ピコ秒のリング入射タイミング精度</a:t>
            </a:r>
            <a:endParaRPr lang="en-US" altLang="ja-JP" sz="2600" dirty="0">
              <a:cs typeface="ヒラギノ丸ゴ Pro W4" pitchFamily="1" charset="-128"/>
            </a:endParaRPr>
          </a:p>
          <a:p>
            <a:pPr lvl="1"/>
            <a:r>
              <a:rPr lang="en-US" altLang="ja-JP" sz="2200" dirty="0">
                <a:cs typeface="ヒラギノ丸ゴ Pro W4" pitchFamily="1" charset="-128"/>
              </a:rPr>
              <a:t>KEKB </a:t>
            </a:r>
            <a:r>
              <a:rPr lang="ja-JP" altLang="en-US" sz="2200" dirty="0">
                <a:cs typeface="ヒラギノ丸ゴ Pro W4" pitchFamily="1" charset="-128"/>
              </a:rPr>
              <a:t>リング周波数</a:t>
            </a:r>
            <a:r>
              <a:rPr lang="en-US" altLang="ja-JP" sz="2200" dirty="0">
                <a:cs typeface="ヒラギノ丸ゴ Pro W4" pitchFamily="1" charset="-128"/>
              </a:rPr>
              <a:t> 509MHz </a:t>
            </a:r>
            <a:r>
              <a:rPr lang="ja-JP" altLang="en-US" sz="2200" dirty="0">
                <a:cs typeface="ヒラギノ丸ゴ Pro W4" pitchFamily="1" charset="-128"/>
              </a:rPr>
              <a:t>との整数関係も必要</a:t>
            </a:r>
            <a:endParaRPr lang="en-US" altLang="ja-JP" sz="2200" dirty="0">
              <a:cs typeface="ヒラギノ丸ゴ Pro W4" pitchFamily="1" charset="-128"/>
            </a:endParaRPr>
          </a:p>
          <a:p>
            <a:pPr lvl="2"/>
            <a:r>
              <a:rPr lang="en-US" altLang="ja-JP" sz="2000" dirty="0">
                <a:cs typeface="ヒラギノ丸ゴ Pro W4" pitchFamily="1" charset="-128"/>
              </a:rPr>
              <a:t>PF</a:t>
            </a:r>
            <a:r>
              <a:rPr lang="ja-JP" altLang="en-US" sz="2000" dirty="0">
                <a:cs typeface="ヒラギノ丸ゴ Pro W4" pitchFamily="1" charset="-128"/>
              </a:rPr>
              <a:t>・</a:t>
            </a:r>
            <a:r>
              <a:rPr lang="en-US" altLang="ja-JP" sz="2000" dirty="0">
                <a:cs typeface="ヒラギノ丸ゴ Pro W4" pitchFamily="1" charset="-128"/>
              </a:rPr>
              <a:t>PF-AR </a:t>
            </a:r>
            <a:r>
              <a:rPr lang="ja-JP" altLang="en-US" sz="2000" dirty="0">
                <a:cs typeface="ヒラギノ丸ゴ Pro W4" pitchFamily="1" charset="-128"/>
              </a:rPr>
              <a:t>は入射条件は厳しくないため、偶然の同期で実現</a:t>
            </a:r>
            <a:endParaRPr lang="en-US" altLang="ja-JP" sz="2000" dirty="0">
              <a:cs typeface="ヒラギノ丸ゴ Pro W4" pitchFamily="1" charset="-128"/>
            </a:endParaRPr>
          </a:p>
          <a:p>
            <a:r>
              <a:rPr lang="ja-JP" altLang="en-US" sz="2600" dirty="0">
                <a:cs typeface="ヒラギノ丸ゴ Pro W4" pitchFamily="1" charset="-128"/>
              </a:rPr>
              <a:t>周長補正は</a:t>
            </a:r>
            <a:r>
              <a:rPr lang="en-US" altLang="ja-JP" sz="2600" dirty="0">
                <a:cs typeface="ヒラギノ丸ゴ Pro W4" pitchFamily="1" charset="-128"/>
              </a:rPr>
              <a:t> KEKB</a:t>
            </a:r>
            <a:r>
              <a:rPr lang="ja-JP" altLang="en-US" sz="2600" dirty="0">
                <a:cs typeface="ヒラギノ丸ゴ Pro W4" pitchFamily="1" charset="-128"/>
              </a:rPr>
              <a:t>・</a:t>
            </a:r>
            <a:r>
              <a:rPr lang="en-US" altLang="ja-JP" sz="2600" dirty="0">
                <a:cs typeface="ヒラギノ丸ゴ Pro W4" pitchFamily="1" charset="-128"/>
              </a:rPr>
              <a:t>PF</a:t>
            </a:r>
            <a:r>
              <a:rPr lang="ja-JP" altLang="en-US" sz="2600" dirty="0">
                <a:cs typeface="ヒラギノ丸ゴ Pro W4" pitchFamily="1" charset="-128"/>
              </a:rPr>
              <a:t>・</a:t>
            </a:r>
            <a:r>
              <a:rPr lang="en-US" altLang="ja-JP" sz="2600" dirty="0">
                <a:cs typeface="ヒラギノ丸ゴ Pro W4" pitchFamily="1" charset="-128"/>
              </a:rPr>
              <a:t>PF-AR </a:t>
            </a:r>
            <a:r>
              <a:rPr lang="ja-JP" altLang="en-US" sz="2600" dirty="0">
                <a:cs typeface="ヒラギノ丸ゴ Pro W4" pitchFamily="1" charset="-128"/>
              </a:rPr>
              <a:t>で独立</a:t>
            </a:r>
            <a:endParaRPr lang="en-US" altLang="ja-JP" sz="2600" dirty="0">
              <a:cs typeface="ヒラギノ丸ゴ Pro W4" pitchFamily="1" charset="-128"/>
            </a:endParaRPr>
          </a:p>
          <a:p>
            <a:pPr lvl="1"/>
            <a:r>
              <a:rPr lang="en-US" altLang="ja-JP" sz="2200" dirty="0">
                <a:cs typeface="ヒラギノ丸ゴ Pro W4" pitchFamily="1" charset="-128"/>
              </a:rPr>
              <a:t>KEKB </a:t>
            </a:r>
            <a:r>
              <a:rPr lang="ja-JP" altLang="en-US" sz="2200" dirty="0">
                <a:cs typeface="ヒラギノ丸ゴ Pro W4" pitchFamily="1" charset="-128"/>
              </a:rPr>
              <a:t>は</a:t>
            </a:r>
            <a:r>
              <a:rPr lang="en-US" altLang="ja-JP" sz="2200" dirty="0">
                <a:cs typeface="ヒラギノ丸ゴ Pro W4" pitchFamily="1" charset="-128"/>
              </a:rPr>
              <a:t> 4x10</a:t>
            </a:r>
            <a:r>
              <a:rPr lang="en-US" altLang="ja-JP" sz="2200" baseline="30000" dirty="0">
                <a:cs typeface="ヒラギノ丸ゴ Pro W4" pitchFamily="1" charset="-128"/>
              </a:rPr>
              <a:t>-7</a:t>
            </a:r>
            <a:r>
              <a:rPr lang="en-US" altLang="ja-JP" sz="2200" dirty="0">
                <a:cs typeface="ヒラギノ丸ゴ Pro W4" pitchFamily="1" charset="-128"/>
              </a:rPr>
              <a:t> </a:t>
            </a:r>
            <a:r>
              <a:rPr lang="ja-JP" altLang="en-US" sz="2200" dirty="0">
                <a:cs typeface="ヒラギノ丸ゴ Pro W4" pitchFamily="1" charset="-128"/>
              </a:rPr>
              <a:t>変化、</a:t>
            </a:r>
            <a:r>
              <a:rPr lang="en-US" altLang="ja-JP" sz="2200" dirty="0">
                <a:cs typeface="ヒラギノ丸ゴ Pro W4" pitchFamily="1" charset="-128"/>
              </a:rPr>
              <a:t>PF</a:t>
            </a:r>
            <a:r>
              <a:rPr lang="ja-JP" altLang="en-US" sz="2200" dirty="0">
                <a:cs typeface="ヒラギノ丸ゴ Pro W4" pitchFamily="1" charset="-128"/>
              </a:rPr>
              <a:t>、</a:t>
            </a:r>
            <a:r>
              <a:rPr lang="en-US" altLang="ja-JP" sz="2200" dirty="0">
                <a:cs typeface="ヒラギノ丸ゴ Pro W4" pitchFamily="1" charset="-128"/>
              </a:rPr>
              <a:t>PF-AR </a:t>
            </a:r>
            <a:r>
              <a:rPr lang="ja-JP" altLang="en-US" sz="2200" dirty="0">
                <a:cs typeface="ヒラギノ丸ゴ Pro W4" pitchFamily="1" charset="-128"/>
              </a:rPr>
              <a:t>は</a:t>
            </a:r>
            <a:r>
              <a:rPr lang="en-US" altLang="ja-JP" sz="2200" dirty="0">
                <a:cs typeface="ヒラギノ丸ゴ Pro W4" pitchFamily="1" charset="-128"/>
              </a:rPr>
              <a:t> 4~20x10</a:t>
            </a:r>
            <a:r>
              <a:rPr lang="en-US" altLang="ja-JP" sz="2200" baseline="30000" dirty="0">
                <a:cs typeface="ヒラギノ丸ゴ Pro W4" pitchFamily="1" charset="-128"/>
              </a:rPr>
              <a:t>-6</a:t>
            </a:r>
            <a:r>
              <a:rPr lang="en-US" altLang="ja-JP" sz="2200" dirty="0">
                <a:cs typeface="ヒラギノ丸ゴ Pro W4" pitchFamily="1" charset="-128"/>
              </a:rPr>
              <a:t> </a:t>
            </a:r>
            <a:r>
              <a:rPr lang="ja-JP" altLang="en-US" sz="2200" dirty="0">
                <a:cs typeface="ヒラギノ丸ゴ Pro W4" pitchFamily="1" charset="-128"/>
              </a:rPr>
              <a:t>程度</a:t>
            </a:r>
            <a:endParaRPr lang="en-US" altLang="ja-JP" sz="2200" dirty="0">
              <a:cs typeface="ヒラギノ丸ゴ Pro W4" pitchFamily="1" charset="-128"/>
            </a:endParaRPr>
          </a:p>
          <a:p>
            <a:r>
              <a:rPr lang="en-US" altLang="ja-JP" sz="2600" dirty="0">
                <a:cs typeface="ヒラギノ丸ゴ Pro W4" pitchFamily="1" charset="-128"/>
              </a:rPr>
              <a:t>1 </a:t>
            </a:r>
            <a:r>
              <a:rPr lang="ja-JP" altLang="en-US" sz="2600" dirty="0">
                <a:cs typeface="ヒラギノ丸ゴ Pro W4" pitchFamily="1" charset="-128"/>
              </a:rPr>
              <a:t>パルス</a:t>
            </a:r>
            <a:r>
              <a:rPr lang="en-US" altLang="ja-JP" sz="2600" dirty="0">
                <a:cs typeface="ヒラギノ丸ゴ Pro W4" pitchFamily="1" charset="-128"/>
              </a:rPr>
              <a:t> 2 </a:t>
            </a:r>
            <a:r>
              <a:rPr lang="ja-JP" altLang="en-US" sz="2600" dirty="0">
                <a:cs typeface="ヒラギノ丸ゴ Pro W4" pitchFamily="1" charset="-128"/>
              </a:rPr>
              <a:t>バンチ入射</a:t>
            </a:r>
            <a:endParaRPr lang="en-US" altLang="ja-JP" sz="2600" dirty="0">
              <a:cs typeface="ヒラギノ丸ゴ Pro W4" pitchFamily="1" charset="-128"/>
            </a:endParaRPr>
          </a:p>
          <a:p>
            <a:pPr lvl="1"/>
            <a:r>
              <a:rPr lang="en-US" altLang="ja-JP" sz="2200" dirty="0">
                <a:cs typeface="ヒラギノ丸ゴ Pro W4" pitchFamily="1" charset="-128"/>
              </a:rPr>
              <a:t>KEKB - Linac </a:t>
            </a:r>
            <a:r>
              <a:rPr lang="ja-JP" altLang="en-US" sz="2200" dirty="0">
                <a:cs typeface="ヒラギノ丸ゴ Pro W4" pitchFamily="1" charset="-128"/>
              </a:rPr>
              <a:t>共通周波数</a:t>
            </a:r>
            <a:r>
              <a:rPr lang="en-US" altLang="ja-JP" sz="2200" dirty="0">
                <a:cs typeface="ヒラギノ丸ゴ Pro W4" pitchFamily="1" charset="-128"/>
              </a:rPr>
              <a:t> 10.38MHz (=96ns) </a:t>
            </a:r>
            <a:r>
              <a:rPr lang="ja-JP" altLang="en-US" sz="2200" dirty="0">
                <a:cs typeface="ヒラギノ丸ゴ Pro W4" pitchFamily="1" charset="-128"/>
              </a:rPr>
              <a:t>間隔</a:t>
            </a:r>
            <a:endParaRPr lang="en-US" altLang="ja-JP" sz="2200" dirty="0">
              <a:cs typeface="ヒラギノ丸ゴ Pro W4" pitchFamily="1" charset="-128"/>
            </a:endParaRPr>
          </a:p>
          <a:p>
            <a:r>
              <a:rPr lang="en-US" altLang="ja-JP" sz="2600" dirty="0">
                <a:cs typeface="ヒラギノ丸ゴ Pro W4" pitchFamily="1" charset="-128"/>
              </a:rPr>
              <a:t>KEKB HER/LER </a:t>
            </a:r>
            <a:r>
              <a:rPr lang="ja-JP" altLang="en-US" sz="2600" dirty="0">
                <a:cs typeface="ヒラギノ丸ゴ Pro W4" pitchFamily="1" charset="-128"/>
              </a:rPr>
              <a:t>と</a:t>
            </a:r>
            <a:r>
              <a:rPr lang="en-US" altLang="ja-JP" sz="2600" dirty="0">
                <a:cs typeface="ヒラギノ丸ゴ Pro W4" pitchFamily="1" charset="-128"/>
              </a:rPr>
              <a:t> PF </a:t>
            </a:r>
            <a:r>
              <a:rPr lang="ja-JP" altLang="en-US" sz="2600" dirty="0">
                <a:cs typeface="ヒラギノ丸ゴ Pro W4" pitchFamily="1" charset="-128"/>
              </a:rPr>
              <a:t>は同時</a:t>
            </a:r>
            <a:r>
              <a:rPr lang="en-US" altLang="ja-JP" sz="2600" dirty="0">
                <a:cs typeface="ヒラギノ丸ゴ Pro W4" pitchFamily="1" charset="-128"/>
              </a:rPr>
              <a:t> Top-up </a:t>
            </a:r>
            <a:r>
              <a:rPr lang="ja-JP" altLang="en-US" sz="2600" dirty="0">
                <a:cs typeface="ヒラギノ丸ゴ Pro W4" pitchFamily="1" charset="-128"/>
              </a:rPr>
              <a:t>運転を実現</a:t>
            </a:r>
            <a:endParaRPr lang="en-US" altLang="ja-JP" sz="2600" dirty="0">
              <a:cs typeface="ヒラギノ丸ゴ Pro W4" pitchFamily="1" charset="-128"/>
            </a:endParaRPr>
          </a:p>
          <a:p>
            <a:pPr lvl="1"/>
            <a:r>
              <a:rPr lang="en-US" altLang="ja-JP" sz="2200" dirty="0">
                <a:cs typeface="ヒラギノ丸ゴ Pro W4" pitchFamily="1" charset="-128"/>
              </a:rPr>
              <a:t>KEKB </a:t>
            </a:r>
            <a:r>
              <a:rPr lang="ja-JP" altLang="en-US" sz="2200" dirty="0">
                <a:cs typeface="ヒラギノ丸ゴ Pro W4" pitchFamily="1" charset="-128"/>
              </a:rPr>
              <a:t>と</a:t>
            </a:r>
            <a:r>
              <a:rPr lang="en-US" altLang="ja-JP" sz="2200" dirty="0">
                <a:cs typeface="ヒラギノ丸ゴ Pro W4" pitchFamily="1" charset="-128"/>
              </a:rPr>
              <a:t> PF-AR </a:t>
            </a:r>
            <a:r>
              <a:rPr lang="ja-JP" altLang="en-US" sz="2200" dirty="0">
                <a:cs typeface="ヒラギノ丸ゴ Pro W4" pitchFamily="1" charset="-128"/>
              </a:rPr>
              <a:t>はビームトランスポートラインが共通</a:t>
            </a:r>
            <a:endParaRPr lang="en-US" altLang="ja-JP" sz="2200" dirty="0">
              <a:cs typeface="ヒラギノ丸ゴ Pro W4" pitchFamily="1" charset="-128"/>
            </a:endParaRPr>
          </a:p>
          <a:p>
            <a:pPr lvl="2"/>
            <a:r>
              <a:rPr lang="ja-JP" altLang="en-US" sz="1700" dirty="0">
                <a:cs typeface="ヒラギノ丸ゴ Pro W4" pitchFamily="1" charset="-128"/>
              </a:rPr>
              <a:t>同時入射は不可能</a:t>
            </a:r>
            <a:endParaRPr lang="en-US" altLang="ja-JP" sz="1700" dirty="0">
              <a:cs typeface="ヒラギノ丸ゴ Pro W4" pitchFamily="1" charset="-128"/>
            </a:endParaRPr>
          </a:p>
        </p:txBody>
      </p:sp>
      <p:sp>
        <p:nvSpPr>
          <p:cNvPr id="20484" name="スライド番号プレースホルダ 3"/>
          <p:cNvSpPr>
            <a:spLocks noGrp="1"/>
          </p:cNvSpPr>
          <p:nvPr>
            <p:ph type="sldNum" sz="quarter" idx="10"/>
          </p:nvPr>
        </p:nvSpPr>
        <p:spPr>
          <a:noFill/>
        </p:spPr>
        <p:txBody>
          <a:bodyPr/>
          <a:lstStyle/>
          <a:p>
            <a:fld id="{B17D0090-497D-A445-8F1E-E09033D8D2D7}" type="slidenum">
              <a:rPr lang="en-US" altLang="ja-JP" smtClean="0">
                <a:latin typeface="Arial" pitchFamily="1" charset="0"/>
                <a:ea typeface="Osaka" pitchFamily="1" charset="-128"/>
                <a:cs typeface="Osaka" pitchFamily="1" charset="-128"/>
              </a:rPr>
              <a:pPr/>
              <a:t>2</a:t>
            </a:fld>
            <a:endParaRPr lang="en-US" altLang="ja-JP" smtClean="0">
              <a:latin typeface="Arial" pitchFamily="1" charset="0"/>
              <a:ea typeface="Osaka" pitchFamily="1" charset="-128"/>
              <a:cs typeface="Osaka" pitchFamily="1" charset="-128"/>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タイトル 1"/>
          <p:cNvSpPr>
            <a:spLocks noGrp="1"/>
          </p:cNvSpPr>
          <p:nvPr>
            <p:ph type="title"/>
          </p:nvPr>
        </p:nvSpPr>
        <p:spPr/>
        <p:txBody>
          <a:bodyPr/>
          <a:lstStyle/>
          <a:p>
            <a:r>
              <a:rPr lang="ja-JP" altLang="en-US" smtClean="0">
                <a:cs typeface="ヒラギノ丸ゴ Pro W4" pitchFamily="1" charset="-128"/>
              </a:rPr>
              <a:t>まとめ</a:t>
            </a:r>
          </a:p>
        </p:txBody>
      </p:sp>
      <p:sp>
        <p:nvSpPr>
          <p:cNvPr id="41987" name="コンテンツ プレースホルダ 2"/>
          <p:cNvSpPr>
            <a:spLocks noGrp="1"/>
          </p:cNvSpPr>
          <p:nvPr>
            <p:ph idx="1"/>
          </p:nvPr>
        </p:nvSpPr>
        <p:spPr/>
        <p:txBody>
          <a:bodyPr/>
          <a:lstStyle/>
          <a:p>
            <a:r>
              <a:rPr lang="en-US" altLang="ja-JP" smtClean="0">
                <a:cs typeface="ヒラギノ丸ゴ Pro W4" pitchFamily="1" charset="-128"/>
              </a:rPr>
              <a:t>KEKB </a:t>
            </a:r>
            <a:r>
              <a:rPr lang="ja-JP" altLang="en-US" smtClean="0">
                <a:cs typeface="ヒラギノ丸ゴ Pro W4" pitchFamily="1" charset="-128"/>
              </a:rPr>
              <a:t>の同時入射タイミングと比較しながら</a:t>
            </a:r>
            <a:r>
              <a:rPr lang="ja-JP" smtClean="0">
                <a:cs typeface="ヒラギノ丸ゴ Pro W4" pitchFamily="1" charset="-128"/>
              </a:rPr>
              <a:t>、</a:t>
            </a:r>
            <a:r>
              <a:rPr lang="en-US" altLang="ja-JP" smtClean="0">
                <a:cs typeface="ヒラギノ丸ゴ Pro W4" pitchFamily="1" charset="-128"/>
              </a:rPr>
              <a:t>SuperKEKB </a:t>
            </a:r>
            <a:r>
              <a:rPr lang="ja-JP" altLang="en-US" smtClean="0">
                <a:cs typeface="ヒラギノ丸ゴ Pro W4" pitchFamily="1" charset="-128"/>
              </a:rPr>
              <a:t>のダンピングリングを含めた入射タイミングを検討した</a:t>
            </a:r>
            <a:endParaRPr lang="en-US" altLang="ja-JP" smtClean="0">
              <a:cs typeface="ヒラギノ丸ゴ Pro W4" pitchFamily="1" charset="-128"/>
            </a:endParaRPr>
          </a:p>
          <a:p>
            <a:r>
              <a:rPr lang="en-US" altLang="ja-JP" smtClean="0">
                <a:cs typeface="ヒラギノ丸ゴ Pro W4" pitchFamily="1" charset="-128"/>
              </a:rPr>
              <a:t>PF-AR </a:t>
            </a:r>
            <a:r>
              <a:rPr lang="ja-JP" altLang="en-US" smtClean="0">
                <a:cs typeface="ヒラギノ丸ゴ Pro W4" pitchFamily="1" charset="-128"/>
              </a:rPr>
              <a:t>も含めて入射スケジュールの構成は可能</a:t>
            </a:r>
            <a:endParaRPr lang="en-US" altLang="ja-JP" smtClean="0">
              <a:cs typeface="ヒラギノ丸ゴ Pro W4" pitchFamily="1" charset="-128"/>
            </a:endParaRPr>
          </a:p>
          <a:p>
            <a:r>
              <a:rPr lang="ja-JP" altLang="en-US" smtClean="0">
                <a:cs typeface="ヒラギノ丸ゴ Pro W4" pitchFamily="1" charset="-128"/>
              </a:rPr>
              <a:t>検討結果も含めて、ダンピングリングの設計が進んでいる</a:t>
            </a:r>
            <a:endParaRPr lang="en-US" altLang="ja-JP" smtClean="0">
              <a:cs typeface="ヒラギノ丸ゴ Pro W4" pitchFamily="1" charset="-128"/>
            </a:endParaRPr>
          </a:p>
          <a:p>
            <a:r>
              <a:rPr lang="ja-JP" altLang="en-US" smtClean="0">
                <a:cs typeface="ヒラギノ丸ゴ Pro W4" pitchFamily="1" charset="-128"/>
              </a:rPr>
              <a:t>イベント制御システムと</a:t>
            </a:r>
            <a:r>
              <a:rPr lang="en-US" altLang="ja-JP" smtClean="0">
                <a:cs typeface="ヒラギノ丸ゴ Pro W4" pitchFamily="1" charset="-128"/>
              </a:rPr>
              <a:t> LLRF </a:t>
            </a:r>
            <a:r>
              <a:rPr lang="ja-JP" altLang="en-US" smtClean="0">
                <a:cs typeface="ヒラギノ丸ゴ Pro W4" pitchFamily="1" charset="-128"/>
              </a:rPr>
              <a:t>システム</a:t>
            </a:r>
            <a:r>
              <a:rPr lang="en-US" altLang="ja-JP" smtClean="0">
                <a:cs typeface="ヒラギノ丸ゴ Pro W4" pitchFamily="1" charset="-128"/>
              </a:rPr>
              <a:t> (</a:t>
            </a:r>
            <a:r>
              <a:rPr lang="ja-JP" altLang="en-US" smtClean="0">
                <a:cs typeface="ヒラギノ丸ゴ Pro W4" pitchFamily="1" charset="-128"/>
              </a:rPr>
              <a:t>特に直線性</a:t>
            </a:r>
            <a:r>
              <a:rPr lang="en-US" altLang="ja-JP" smtClean="0">
                <a:cs typeface="ヒラギノ丸ゴ Pro W4" pitchFamily="1" charset="-128"/>
              </a:rPr>
              <a:t>) </a:t>
            </a:r>
            <a:r>
              <a:rPr lang="ja-JP" altLang="en-US" smtClean="0">
                <a:cs typeface="ヒラギノ丸ゴ Pro W4" pitchFamily="1" charset="-128"/>
              </a:rPr>
              <a:t>の詳細の検討を継続する</a:t>
            </a:r>
          </a:p>
        </p:txBody>
      </p:sp>
      <p:sp>
        <p:nvSpPr>
          <p:cNvPr id="41988" name="スライド番号プレースホルダ 3"/>
          <p:cNvSpPr>
            <a:spLocks noGrp="1"/>
          </p:cNvSpPr>
          <p:nvPr>
            <p:ph type="sldNum" sz="quarter" idx="10"/>
          </p:nvPr>
        </p:nvSpPr>
        <p:spPr>
          <a:noFill/>
        </p:spPr>
        <p:txBody>
          <a:bodyPr/>
          <a:lstStyle/>
          <a:p>
            <a:fld id="{48F0F60F-4710-0942-9433-35CAF8546F8B}" type="slidenum">
              <a:rPr lang="en-US" altLang="ja-JP" smtClean="0">
                <a:latin typeface="Arial" pitchFamily="1" charset="0"/>
                <a:ea typeface="Osaka" pitchFamily="1" charset="-128"/>
                <a:cs typeface="Osaka" pitchFamily="1" charset="-128"/>
              </a:rPr>
              <a:pPr/>
              <a:t>20</a:t>
            </a:fld>
            <a:endParaRPr lang="en-US" altLang="ja-JP" smtClean="0">
              <a:latin typeface="Arial" pitchFamily="1" charset="0"/>
              <a:ea typeface="Osaka" pitchFamily="1" charset="-128"/>
              <a:cs typeface="Osaka" pitchFamily="1" charset="-128"/>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スライド番号プレースホルダ 3"/>
          <p:cNvSpPr>
            <a:spLocks noGrp="1"/>
          </p:cNvSpPr>
          <p:nvPr>
            <p:ph type="sldNum" sz="quarter" idx="10"/>
          </p:nvPr>
        </p:nvSpPr>
        <p:spPr>
          <a:noFill/>
        </p:spPr>
        <p:txBody>
          <a:bodyPr/>
          <a:lstStyle/>
          <a:p>
            <a:fld id="{3E18F70C-29F7-7642-901B-60DACE365085}" type="slidenum">
              <a:rPr lang="en-US" altLang="ja-JP" smtClean="0">
                <a:latin typeface="Arial" pitchFamily="1" charset="0"/>
                <a:ea typeface="Osaka" pitchFamily="1" charset="-128"/>
                <a:cs typeface="Osaka" pitchFamily="1" charset="-128"/>
              </a:rPr>
              <a:pPr/>
              <a:t>21</a:t>
            </a:fld>
            <a:endParaRPr lang="en-US" altLang="ja-JP" smtClean="0">
              <a:latin typeface="Arial" pitchFamily="1" charset="0"/>
              <a:ea typeface="Osaka" pitchFamily="1" charset="-128"/>
              <a:cs typeface="Osaka" pitchFamily="1" charset="-128"/>
            </a:endParaRPr>
          </a:p>
        </p:txBody>
      </p:sp>
      <p:sp>
        <p:nvSpPr>
          <p:cNvPr id="43011" name="Rectangle 2"/>
          <p:cNvSpPr>
            <a:spLocks noGrp="1" noChangeArrowheads="1"/>
          </p:cNvSpPr>
          <p:nvPr>
            <p:ph type="title"/>
          </p:nvPr>
        </p:nvSpPr>
        <p:spPr/>
        <p:txBody>
          <a:bodyPr/>
          <a:lstStyle/>
          <a:p>
            <a:endParaRPr lang="ja-JP" altLang="en-US">
              <a:latin typeface="Arial" pitchFamily="1" charset="0"/>
              <a:cs typeface="ヒラギノ丸ゴ Pro W4" pitchFamily="1" charset="-128"/>
            </a:endParaRPr>
          </a:p>
        </p:txBody>
      </p:sp>
      <p:sp>
        <p:nvSpPr>
          <p:cNvPr id="43012" name="Rectangle 3"/>
          <p:cNvSpPr>
            <a:spLocks noGrp="1" noChangeArrowheads="1"/>
          </p:cNvSpPr>
          <p:nvPr>
            <p:ph type="body" idx="1"/>
          </p:nvPr>
        </p:nvSpPr>
        <p:spPr/>
        <p:txBody>
          <a:bodyPr/>
          <a:lstStyle/>
          <a:p>
            <a:pPr marL="0" indent="0"/>
            <a:endParaRPr lang="ja-JP" altLang="en-US">
              <a:latin typeface="Arial" pitchFamily="1" charset="0"/>
              <a:cs typeface="ヒラギノ丸ゴ Pro W4" pitchFamily="1" charset="-128"/>
            </a:endParaRPr>
          </a:p>
        </p:txBody>
      </p:sp>
      <p:sp>
        <p:nvSpPr>
          <p:cNvPr id="44037" name="Rectangle 4"/>
          <p:cNvSpPr>
            <a:spLocks noChangeArrowheads="1"/>
          </p:cNvSpPr>
          <p:nvPr/>
        </p:nvSpPr>
        <p:spPr bwMode="auto">
          <a:xfrm>
            <a:off x="1151084" y="3151188"/>
            <a:ext cx="8304250" cy="714269"/>
          </a:xfrm>
          <a:prstGeom prst="rect">
            <a:avLst/>
          </a:prstGeom>
          <a:noFill/>
          <a:ln w="9525">
            <a:noFill/>
            <a:miter lim="800000"/>
            <a:headEnd/>
            <a:tailEnd/>
          </a:ln>
        </p:spPr>
        <p:txBody>
          <a:bodyPr lIns="99538" tIns="49769" rIns="99538" bIns="49769" anchor="ctr">
            <a:prstTxWarp prst="textNoShape">
              <a:avLst/>
            </a:prstTxWarp>
          </a:bodyPr>
          <a:lstStyle/>
          <a:p>
            <a:pPr algn="ctr">
              <a:defRPr/>
            </a:pPr>
            <a:r>
              <a:rPr lang="en-US" altLang="ja-JP" sz="5200" b="1" dirty="0">
                <a:solidFill>
                  <a:srgbClr val="4040C0"/>
                </a:solidFill>
                <a:latin typeface="+mj-ea"/>
                <a:ea typeface="+mj-ea"/>
                <a:cs typeface="ヒラギノ丸ゴ Pro W4" pitchFamily="-111" charset="-128"/>
              </a:rPr>
              <a:t>Thank you</a:t>
            </a:r>
          </a:p>
        </p:txBody>
      </p:sp>
      <p:sp>
        <p:nvSpPr>
          <p:cNvPr id="43014" name="Rectangle 7"/>
          <p:cNvSpPr>
            <a:spLocks noChangeArrowheads="1"/>
          </p:cNvSpPr>
          <p:nvPr/>
        </p:nvSpPr>
        <p:spPr bwMode="auto">
          <a:xfrm>
            <a:off x="4422767" y="6864337"/>
            <a:ext cx="201046" cy="500632"/>
          </a:xfrm>
          <a:prstGeom prst="rect">
            <a:avLst/>
          </a:prstGeom>
          <a:noFill/>
          <a:ln w="9525">
            <a:noFill/>
            <a:miter lim="800000"/>
            <a:headEnd/>
            <a:tailEnd/>
          </a:ln>
        </p:spPr>
        <p:txBody>
          <a:bodyPr wrap="none" lIns="99551" tIns="49775" rIns="99551" bIns="49775">
            <a:prstTxWarp prst="textNoShape">
              <a:avLst/>
            </a:prstTxWarp>
            <a:spAutoFit/>
          </a:bodyPr>
          <a:lstStyle/>
          <a:p>
            <a:endParaRPr lang="ja-JP" altLang="en-US"/>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番号プレースホルダ 3"/>
          <p:cNvSpPr>
            <a:spLocks noGrp="1"/>
          </p:cNvSpPr>
          <p:nvPr>
            <p:ph type="sldNum" sz="quarter" idx="10"/>
          </p:nvPr>
        </p:nvSpPr>
        <p:spPr>
          <a:noFill/>
        </p:spPr>
        <p:txBody>
          <a:bodyPr/>
          <a:lstStyle/>
          <a:p>
            <a:fld id="{A92F4C92-BE40-6741-9C72-13F999F70D76}" type="slidenum">
              <a:rPr lang="en-US" altLang="ja-JP" smtClean="0">
                <a:latin typeface="Arial" pitchFamily="1" charset="0"/>
                <a:ea typeface="Osaka" pitchFamily="1" charset="-128"/>
                <a:cs typeface="Osaka" pitchFamily="1" charset="-128"/>
              </a:rPr>
              <a:pPr/>
              <a:t>22</a:t>
            </a:fld>
            <a:endParaRPr lang="en-US" altLang="ja-JP" smtClean="0">
              <a:latin typeface="Arial" pitchFamily="1" charset="0"/>
              <a:ea typeface="Osaka" pitchFamily="1" charset="-128"/>
              <a:cs typeface="Osaka" pitchFamily="1" charset="-128"/>
            </a:endParaRPr>
          </a:p>
        </p:txBody>
      </p:sp>
      <p:sp>
        <p:nvSpPr>
          <p:cNvPr id="45059" name="Rectangle 2"/>
          <p:cNvSpPr>
            <a:spLocks noGrp="1" noChangeArrowheads="1"/>
          </p:cNvSpPr>
          <p:nvPr>
            <p:ph type="title"/>
          </p:nvPr>
        </p:nvSpPr>
        <p:spPr/>
        <p:txBody>
          <a:bodyPr/>
          <a:lstStyle/>
          <a:p>
            <a:r>
              <a:rPr lang="en-US" altLang="ja-JP" sz="3500">
                <a:latin typeface="Arial" pitchFamily="1" charset="0"/>
                <a:cs typeface="ヒラギノ丸ゴ Pro W4" pitchFamily="1" charset="-128"/>
              </a:rPr>
              <a:t>Simultaneous Top-up Injection Results</a:t>
            </a:r>
          </a:p>
        </p:txBody>
      </p:sp>
      <p:sp>
        <p:nvSpPr>
          <p:cNvPr id="45060" name="Rectangle 3"/>
          <p:cNvSpPr>
            <a:spLocks noGrp="1" noChangeArrowheads="1"/>
          </p:cNvSpPr>
          <p:nvPr>
            <p:ph type="body" idx="1"/>
          </p:nvPr>
        </p:nvSpPr>
        <p:spPr/>
        <p:txBody>
          <a:bodyPr/>
          <a:lstStyle/>
          <a:p>
            <a:pPr marL="0" indent="0"/>
            <a:r>
              <a:rPr lang="en-US" altLang="ja-JP" sz="3000">
                <a:latin typeface="Arial" pitchFamily="1" charset="0"/>
                <a:cs typeface="ヒラギノ丸ゴ Pro W4" pitchFamily="1" charset="-128"/>
              </a:rPr>
              <a:t>Beam currents</a:t>
            </a:r>
            <a:br>
              <a:rPr lang="en-US" altLang="ja-JP" sz="3000">
                <a:latin typeface="Arial" pitchFamily="1" charset="0"/>
                <a:cs typeface="ヒラギノ丸ゴ Pro W4" pitchFamily="1" charset="-128"/>
              </a:rPr>
            </a:br>
            <a:r>
              <a:rPr lang="en-US" altLang="ja-JP" sz="3000">
                <a:latin typeface="Arial" pitchFamily="1" charset="0"/>
                <a:cs typeface="ヒラギノ丸ゴ Pro W4" pitchFamily="1" charset="-128"/>
              </a:rPr>
              <a:t>    are kept within</a:t>
            </a:r>
          </a:p>
          <a:p>
            <a:pPr lvl="1" indent="0"/>
            <a:r>
              <a:rPr lang="en-US" altLang="ja-JP" sz="2600">
                <a:latin typeface="Arial" pitchFamily="1" charset="0"/>
                <a:cs typeface="ヒラギノ丸ゴ Pro W4" pitchFamily="1" charset="-128"/>
              </a:rPr>
              <a:t>KEKB 1mA (~0.05%)</a:t>
            </a:r>
          </a:p>
          <a:p>
            <a:pPr lvl="1" indent="0"/>
            <a:r>
              <a:rPr lang="en-US" altLang="ja-JP" sz="2600">
                <a:latin typeface="Arial" pitchFamily="1" charset="0"/>
                <a:cs typeface="ヒラギノ丸ゴ Pro W4" pitchFamily="1" charset="-128"/>
              </a:rPr>
              <a:t>PF 0.05mA (~0.01%)</a:t>
            </a:r>
          </a:p>
        </p:txBody>
      </p:sp>
      <p:pic>
        <p:nvPicPr>
          <p:cNvPr id="45061" name="Picture 4" descr="pf"/>
          <p:cNvPicPr>
            <a:picLocks noChangeAspect="1" noChangeArrowheads="1"/>
          </p:cNvPicPr>
          <p:nvPr/>
        </p:nvPicPr>
        <p:blipFill>
          <a:blip r:embed="rId2"/>
          <a:srcRect/>
          <a:stretch>
            <a:fillRect/>
          </a:stretch>
        </p:blipFill>
        <p:spPr bwMode="auto">
          <a:xfrm>
            <a:off x="5590980" y="1764665"/>
            <a:ext cx="4934931" cy="5169699"/>
          </a:xfrm>
          <a:prstGeom prst="rect">
            <a:avLst/>
          </a:prstGeom>
          <a:noFill/>
          <a:ln w="9525">
            <a:noFill/>
            <a:miter lim="800000"/>
            <a:headEnd/>
            <a:tailEnd/>
          </a:ln>
        </p:spPr>
      </p:pic>
      <p:pic>
        <p:nvPicPr>
          <p:cNvPr id="45062" name="Picture 5" descr="current2"/>
          <p:cNvPicPr>
            <a:picLocks noChangeAspect="1" noChangeArrowheads="1"/>
          </p:cNvPicPr>
          <p:nvPr/>
        </p:nvPicPr>
        <p:blipFill>
          <a:blip r:embed="rId3"/>
          <a:srcRect/>
          <a:stretch>
            <a:fillRect/>
          </a:stretch>
        </p:blipFill>
        <p:spPr bwMode="auto">
          <a:xfrm>
            <a:off x="164441" y="3445299"/>
            <a:ext cx="5459085" cy="3723654"/>
          </a:xfrm>
          <a:prstGeom prst="rect">
            <a:avLst/>
          </a:prstGeom>
          <a:noFill/>
          <a:ln w="9525">
            <a:noFill/>
            <a:miter lim="800000"/>
            <a:headEnd/>
            <a:tailEnd/>
          </a:ln>
        </p:spPr>
      </p:pic>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アーチ 66"/>
          <p:cNvSpPr>
            <a:spLocks noChangeAspect="1"/>
          </p:cNvSpPr>
          <p:nvPr/>
        </p:nvSpPr>
        <p:spPr bwMode="auto">
          <a:xfrm rot="16200000">
            <a:off x="3023118" y="2981300"/>
            <a:ext cx="812306" cy="787944"/>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110" name="アーチ 109"/>
          <p:cNvSpPr>
            <a:spLocks noChangeAspect="1"/>
          </p:cNvSpPr>
          <p:nvPr/>
        </p:nvSpPr>
        <p:spPr bwMode="auto">
          <a:xfrm rot="16200000">
            <a:off x="3351144" y="5676422"/>
            <a:ext cx="812306" cy="786232"/>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89" name="アーチ 88"/>
          <p:cNvSpPr>
            <a:spLocks noChangeAspect="1"/>
          </p:cNvSpPr>
          <p:nvPr/>
        </p:nvSpPr>
        <p:spPr bwMode="auto">
          <a:xfrm rot="16200000">
            <a:off x="3187579" y="4327538"/>
            <a:ext cx="810555" cy="786232"/>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46085" name="コンテンツ プレースホルダ 2"/>
          <p:cNvSpPr>
            <a:spLocks noGrp="1"/>
          </p:cNvSpPr>
          <p:nvPr>
            <p:ph idx="1"/>
          </p:nvPr>
        </p:nvSpPr>
        <p:spPr/>
        <p:txBody>
          <a:bodyPr/>
          <a:lstStyle/>
          <a:p>
            <a:r>
              <a:rPr lang="en-US" altLang="ja-JP" sz="2600">
                <a:latin typeface="Arial" pitchFamily="1" charset="0"/>
                <a:cs typeface="ヒラギノ丸ゴ Pro W4" pitchFamily="1" charset="-128"/>
              </a:rPr>
              <a:t>Feedback loop software act on one of three virtual machines</a:t>
            </a:r>
          </a:p>
          <a:p>
            <a:pPr lvl="1"/>
            <a:r>
              <a:rPr lang="en-US" altLang="ja-JP" sz="2200">
                <a:latin typeface="Arial" pitchFamily="1" charset="0"/>
                <a:cs typeface="ヒラギノ丸ゴ Pro W4" pitchFamily="1" charset="-128"/>
              </a:rPr>
              <a:t>Managing independent parameter sets </a:t>
            </a:r>
            <a:endParaRPr lang="ja-JP" altLang="en-US" sz="2200">
              <a:latin typeface="Arial" pitchFamily="1" charset="0"/>
              <a:cs typeface="ヒラギノ丸ゴ Pro W4" pitchFamily="1" charset="-128"/>
            </a:endParaRPr>
          </a:p>
        </p:txBody>
      </p:sp>
      <p:sp>
        <p:nvSpPr>
          <p:cNvPr id="46086" name="タイトル 1"/>
          <p:cNvSpPr>
            <a:spLocks noGrp="1"/>
          </p:cNvSpPr>
          <p:nvPr>
            <p:ph type="title"/>
          </p:nvPr>
        </p:nvSpPr>
        <p:spPr/>
        <p:txBody>
          <a:bodyPr/>
          <a:lstStyle/>
          <a:p>
            <a:r>
              <a:rPr lang="en-US" altLang="ja-JP" smtClean="0">
                <a:latin typeface="Arial" pitchFamily="1" charset="0"/>
                <a:cs typeface="ヒラギノ丸ゴ Pro W4" pitchFamily="1" charset="-128"/>
              </a:rPr>
              <a:t>Three-fold Independent Closed Loops </a:t>
            </a:r>
            <a:endParaRPr lang="ja-JP" altLang="en-US" smtClean="0">
              <a:latin typeface="Arial" pitchFamily="1" charset="0"/>
              <a:cs typeface="ヒラギノ丸ゴ Pro W4" pitchFamily="1" charset="-128"/>
            </a:endParaRPr>
          </a:p>
        </p:txBody>
      </p:sp>
      <p:sp>
        <p:nvSpPr>
          <p:cNvPr id="46087" name="スライド番号プレースホルダ 3"/>
          <p:cNvSpPr>
            <a:spLocks noGrp="1"/>
          </p:cNvSpPr>
          <p:nvPr>
            <p:ph type="sldNum" sz="quarter" idx="10"/>
          </p:nvPr>
        </p:nvSpPr>
        <p:spPr>
          <a:xfrm>
            <a:off x="9571812" y="7254734"/>
            <a:ext cx="623504" cy="252095"/>
          </a:xfrm>
          <a:noFill/>
        </p:spPr>
        <p:txBody>
          <a:bodyPr/>
          <a:lstStyle/>
          <a:p>
            <a:fld id="{D4AAB654-04F2-224D-B75F-A561280B773D}" type="slidenum">
              <a:rPr lang="en-US" altLang="ja-JP" smtClean="0">
                <a:latin typeface="Arial" pitchFamily="1" charset="0"/>
                <a:ea typeface="Osaka" pitchFamily="1" charset="-128"/>
                <a:cs typeface="Osaka" pitchFamily="1" charset="-128"/>
              </a:rPr>
              <a:pPr/>
              <a:t>23</a:t>
            </a:fld>
            <a:endParaRPr lang="en-US" altLang="ja-JP" smtClean="0">
              <a:latin typeface="Arial" pitchFamily="1" charset="0"/>
              <a:ea typeface="Osaka" pitchFamily="1" charset="-128"/>
              <a:cs typeface="Osaka" pitchFamily="1" charset="-128"/>
            </a:endParaRPr>
          </a:p>
        </p:txBody>
      </p:sp>
      <p:sp>
        <p:nvSpPr>
          <p:cNvPr id="46088" name="Rectangle 746"/>
          <p:cNvSpPr>
            <a:spLocks noChangeArrowheads="1"/>
          </p:cNvSpPr>
          <p:nvPr/>
        </p:nvSpPr>
        <p:spPr bwMode="auto">
          <a:xfrm>
            <a:off x="3105529" y="3257979"/>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46089" name="Rectangle 747"/>
          <p:cNvSpPr>
            <a:spLocks noChangeArrowheads="1"/>
          </p:cNvSpPr>
          <p:nvPr/>
        </p:nvSpPr>
        <p:spPr bwMode="auto">
          <a:xfrm>
            <a:off x="4876692" y="3863707"/>
            <a:ext cx="60272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50" name="Line 751"/>
          <p:cNvSpPr>
            <a:spLocks noChangeShapeType="1"/>
          </p:cNvSpPr>
          <p:nvPr/>
        </p:nvSpPr>
        <p:spPr bwMode="auto">
          <a:xfrm flipH="1">
            <a:off x="7742411" y="3433044"/>
            <a:ext cx="865027"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1" name="Line 752"/>
          <p:cNvSpPr>
            <a:spLocks noChangeShapeType="1"/>
          </p:cNvSpPr>
          <p:nvPr/>
        </p:nvSpPr>
        <p:spPr bwMode="auto">
          <a:xfrm flipH="1">
            <a:off x="7262793" y="3433044"/>
            <a:ext cx="479618" cy="348381"/>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2" name="Line 753"/>
          <p:cNvSpPr>
            <a:spLocks noChangeShapeType="1"/>
          </p:cNvSpPr>
          <p:nvPr/>
        </p:nvSpPr>
        <p:spPr bwMode="auto">
          <a:xfrm flipH="1">
            <a:off x="8607438" y="3257978"/>
            <a:ext cx="270642" cy="175066"/>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3" name="Line 755"/>
          <p:cNvSpPr>
            <a:spLocks noChangeShapeType="1"/>
          </p:cNvSpPr>
          <p:nvPr/>
        </p:nvSpPr>
        <p:spPr bwMode="auto">
          <a:xfrm>
            <a:off x="3427559" y="2969119"/>
            <a:ext cx="1243582"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4" name="Line 756"/>
          <p:cNvSpPr>
            <a:spLocks noChangeShapeType="1"/>
          </p:cNvSpPr>
          <p:nvPr/>
        </p:nvSpPr>
        <p:spPr bwMode="auto">
          <a:xfrm>
            <a:off x="3417282" y="3781425"/>
            <a:ext cx="3845511"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6095" name="Line 757"/>
          <p:cNvSpPr>
            <a:spLocks noChangeShapeType="1"/>
          </p:cNvSpPr>
          <p:nvPr/>
        </p:nvSpPr>
        <p:spPr bwMode="auto">
          <a:xfrm>
            <a:off x="5169601" y="3723654"/>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46096" name="Rectangle 762"/>
          <p:cNvSpPr>
            <a:spLocks noChangeArrowheads="1"/>
          </p:cNvSpPr>
          <p:nvPr/>
        </p:nvSpPr>
        <p:spPr bwMode="auto">
          <a:xfrm>
            <a:off x="7848612" y="3032142"/>
            <a:ext cx="1692771"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(PF: 2.5GeV, 0.1nC)</a:t>
            </a:r>
            <a:endParaRPr lang="en-US" altLang="ja-JP" sz="1100" b="1">
              <a:latin typeface="Helvetica" pitchFamily="1" charset="0"/>
            </a:endParaRPr>
          </a:p>
        </p:txBody>
      </p:sp>
      <p:sp>
        <p:nvSpPr>
          <p:cNvPr id="46097" name="Rectangle 777"/>
          <p:cNvSpPr>
            <a:spLocks noChangeArrowheads="1"/>
          </p:cNvSpPr>
          <p:nvPr/>
        </p:nvSpPr>
        <p:spPr bwMode="auto">
          <a:xfrm>
            <a:off x="4540959" y="3023391"/>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46098" name="Rectangle 746"/>
          <p:cNvSpPr>
            <a:spLocks noChangeArrowheads="1"/>
          </p:cNvSpPr>
          <p:nvPr/>
        </p:nvSpPr>
        <p:spPr bwMode="auto">
          <a:xfrm>
            <a:off x="3269970" y="4604235"/>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46099" name="Rectangle 747"/>
          <p:cNvSpPr>
            <a:spLocks noChangeArrowheads="1"/>
          </p:cNvSpPr>
          <p:nvPr/>
        </p:nvSpPr>
        <p:spPr bwMode="auto">
          <a:xfrm>
            <a:off x="5039419" y="5208214"/>
            <a:ext cx="582394" cy="169813"/>
          </a:xfrm>
          <a:prstGeom prst="rect">
            <a:avLst/>
          </a:prstGeom>
          <a:noFill/>
          <a:ln w="9525">
            <a:noFill/>
            <a:miter lim="800000"/>
            <a:headEnd/>
            <a:tailEnd/>
          </a:ln>
        </p:spPr>
        <p:txBody>
          <a:bodyPr wrap="none" lIns="0" tIns="0" rIns="0" bIns="0">
            <a:prstTxWarp prst="textNoShape">
              <a:avLst/>
            </a:prstTxWarp>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75" name="Line 755"/>
          <p:cNvSpPr>
            <a:spLocks noChangeShapeType="1"/>
          </p:cNvSpPr>
          <p:nvPr/>
        </p:nvSpPr>
        <p:spPr bwMode="auto">
          <a:xfrm>
            <a:off x="3592000" y="4313626"/>
            <a:ext cx="1243582"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6" name="Line 756"/>
          <p:cNvSpPr>
            <a:spLocks noChangeShapeType="1"/>
          </p:cNvSpPr>
          <p:nvPr/>
        </p:nvSpPr>
        <p:spPr bwMode="auto">
          <a:xfrm>
            <a:off x="3581722" y="5125932"/>
            <a:ext cx="407846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6102" name="Line 757"/>
          <p:cNvSpPr>
            <a:spLocks noChangeShapeType="1"/>
          </p:cNvSpPr>
          <p:nvPr/>
        </p:nvSpPr>
        <p:spPr bwMode="auto">
          <a:xfrm>
            <a:off x="5334041" y="5068161"/>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46103" name="Rectangle 758"/>
          <p:cNvSpPr>
            <a:spLocks noChangeArrowheads="1"/>
          </p:cNvSpPr>
          <p:nvPr/>
        </p:nvSpPr>
        <p:spPr bwMode="auto">
          <a:xfrm>
            <a:off x="7994211" y="4933359"/>
            <a:ext cx="191077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(KEKB: 3.5GeV, 0.6nC)</a:t>
            </a:r>
            <a:endParaRPr lang="en-US" altLang="ja-JP" sz="1100" b="1">
              <a:latin typeface="Helvetica" pitchFamily="1" charset="0"/>
            </a:endParaRPr>
          </a:p>
        </p:txBody>
      </p:sp>
      <p:sp>
        <p:nvSpPr>
          <p:cNvPr id="86" name="Line 766"/>
          <p:cNvSpPr>
            <a:spLocks noChangeShapeType="1"/>
          </p:cNvSpPr>
          <p:nvPr/>
        </p:nvSpPr>
        <p:spPr bwMode="auto">
          <a:xfrm flipV="1">
            <a:off x="7636210" y="5010388"/>
            <a:ext cx="107915"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87" name="Line 767"/>
          <p:cNvSpPr>
            <a:spLocks noChangeShapeType="1"/>
          </p:cNvSpPr>
          <p:nvPr/>
        </p:nvSpPr>
        <p:spPr bwMode="auto">
          <a:xfrm flipH="1" flipV="1">
            <a:off x="7737273" y="5010388"/>
            <a:ext cx="126756"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6106" name="Rectangle 777"/>
          <p:cNvSpPr>
            <a:spLocks noChangeArrowheads="1"/>
          </p:cNvSpPr>
          <p:nvPr/>
        </p:nvSpPr>
        <p:spPr bwMode="auto">
          <a:xfrm>
            <a:off x="4703686" y="4318879"/>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46107" name="Rectangle 746"/>
          <p:cNvSpPr>
            <a:spLocks noChangeArrowheads="1"/>
          </p:cNvSpPr>
          <p:nvPr/>
        </p:nvSpPr>
        <p:spPr bwMode="auto">
          <a:xfrm>
            <a:off x="3434411" y="5952243"/>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46108" name="Rectangle 747"/>
          <p:cNvSpPr>
            <a:spLocks noChangeArrowheads="1"/>
          </p:cNvSpPr>
          <p:nvPr/>
        </p:nvSpPr>
        <p:spPr bwMode="auto">
          <a:xfrm>
            <a:off x="5203859" y="6557971"/>
            <a:ext cx="60272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96" name="Line 755"/>
          <p:cNvSpPr>
            <a:spLocks noChangeShapeType="1"/>
          </p:cNvSpPr>
          <p:nvPr/>
        </p:nvSpPr>
        <p:spPr bwMode="auto">
          <a:xfrm>
            <a:off x="3756441" y="5663385"/>
            <a:ext cx="1243582"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97" name="Line 756"/>
          <p:cNvSpPr>
            <a:spLocks noChangeShapeType="1"/>
          </p:cNvSpPr>
          <p:nvPr/>
        </p:nvSpPr>
        <p:spPr bwMode="auto">
          <a:xfrm>
            <a:off x="3746163" y="6473940"/>
            <a:ext cx="407846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6111" name="Line 757"/>
          <p:cNvSpPr>
            <a:spLocks noChangeShapeType="1"/>
          </p:cNvSpPr>
          <p:nvPr/>
        </p:nvSpPr>
        <p:spPr bwMode="auto">
          <a:xfrm>
            <a:off x="5498482" y="6417919"/>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46112" name="Rectangle 761"/>
          <p:cNvSpPr>
            <a:spLocks noChangeArrowheads="1"/>
          </p:cNvSpPr>
          <p:nvPr/>
        </p:nvSpPr>
        <p:spPr bwMode="auto">
          <a:xfrm>
            <a:off x="8160364" y="6887095"/>
            <a:ext cx="1795363"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(KEKB: 8GeV, 1.2nC)</a:t>
            </a:r>
            <a:endParaRPr lang="en-US" altLang="ja-JP" sz="1100" b="1">
              <a:latin typeface="Helvetica" pitchFamily="1" charset="0"/>
            </a:endParaRPr>
          </a:p>
        </p:txBody>
      </p:sp>
      <p:sp>
        <p:nvSpPr>
          <p:cNvPr id="104" name="Line 763"/>
          <p:cNvSpPr>
            <a:spLocks noChangeShapeType="1"/>
          </p:cNvSpPr>
          <p:nvPr/>
        </p:nvSpPr>
        <p:spPr bwMode="auto">
          <a:xfrm flipH="1" flipV="1">
            <a:off x="7800650" y="6473940"/>
            <a:ext cx="433370" cy="176817"/>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05" name="Line 764"/>
          <p:cNvSpPr>
            <a:spLocks noChangeShapeType="1"/>
          </p:cNvSpPr>
          <p:nvPr/>
        </p:nvSpPr>
        <p:spPr bwMode="auto">
          <a:xfrm flipH="1" flipV="1">
            <a:off x="8234020" y="6650757"/>
            <a:ext cx="431657"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6115" name="Rectangle 777"/>
          <p:cNvSpPr>
            <a:spLocks noChangeArrowheads="1"/>
          </p:cNvSpPr>
          <p:nvPr/>
        </p:nvSpPr>
        <p:spPr bwMode="auto">
          <a:xfrm>
            <a:off x="4868127" y="5717654"/>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113" name="正方形/長方形 112"/>
          <p:cNvSpPr/>
          <p:nvPr/>
        </p:nvSpPr>
        <p:spPr>
          <a:xfrm>
            <a:off x="239809" y="4369647"/>
            <a:ext cx="1973287" cy="924348"/>
          </a:xfrm>
          <a:prstGeom prst="rect">
            <a:avLst/>
          </a:prstGeom>
          <a:noFill/>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r>
              <a:rPr lang="en-US" altLang="ja-JP" sz="2000" dirty="0">
                <a:solidFill>
                  <a:srgbClr val="000090"/>
                </a:solidFill>
                <a:latin typeface="Arial"/>
              </a:rPr>
              <a:t>Event-based Control System</a:t>
            </a:r>
            <a:endParaRPr lang="ja-JP" altLang="en-US" sz="2000" dirty="0">
              <a:solidFill>
                <a:srgbClr val="000090"/>
              </a:solidFill>
              <a:latin typeface="Arial"/>
            </a:endParaRPr>
          </a:p>
        </p:txBody>
      </p:sp>
      <p:cxnSp>
        <p:nvCxnSpPr>
          <p:cNvPr id="114" name="直線矢印コネクタ 113"/>
          <p:cNvCxnSpPr/>
          <p:nvPr/>
        </p:nvCxnSpPr>
        <p:spPr>
          <a:xfrm flipV="1">
            <a:off x="1884215" y="3529330"/>
            <a:ext cx="1068864" cy="84031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8" name="直線矢印コネクタ 117"/>
          <p:cNvCxnSpPr/>
          <p:nvPr/>
        </p:nvCxnSpPr>
        <p:spPr>
          <a:xfrm>
            <a:off x="1884215" y="5293995"/>
            <a:ext cx="1397745" cy="84031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2" name="直線矢印コネクタ 121"/>
          <p:cNvCxnSpPr>
            <a:stCxn id="113" idx="3"/>
          </p:cNvCxnSpPr>
          <p:nvPr/>
        </p:nvCxnSpPr>
        <p:spPr>
          <a:xfrm>
            <a:off x="2213096" y="4831821"/>
            <a:ext cx="904423" cy="175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6120" name="テキスト ボックス 12"/>
          <p:cNvSpPr txBox="1">
            <a:spLocks noChangeArrowheads="1"/>
          </p:cNvSpPr>
          <p:nvPr/>
        </p:nvSpPr>
        <p:spPr bwMode="auto">
          <a:xfrm>
            <a:off x="4021942" y="3221214"/>
            <a:ext cx="1891067" cy="441166"/>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006000"/>
                </a:solidFill>
                <a:latin typeface="Arial" pitchFamily="1" charset="0"/>
              </a:rPr>
              <a:t>PF Injection</a:t>
            </a:r>
            <a:endParaRPr lang="ja-JP" altLang="en-US" sz="2000">
              <a:solidFill>
                <a:srgbClr val="006000"/>
              </a:solidFill>
              <a:latin typeface="Arial" pitchFamily="1" charset="0"/>
            </a:endParaRPr>
          </a:p>
        </p:txBody>
      </p:sp>
      <p:sp>
        <p:nvSpPr>
          <p:cNvPr id="46121" name="テキスト ボックス 12"/>
          <p:cNvSpPr txBox="1">
            <a:spLocks noChangeArrowheads="1"/>
          </p:cNvSpPr>
          <p:nvPr/>
        </p:nvSpPr>
        <p:spPr bwMode="auto">
          <a:xfrm>
            <a:off x="4186383" y="4502867"/>
            <a:ext cx="2877710" cy="439076"/>
          </a:xfrm>
          <a:prstGeom prst="rect">
            <a:avLst/>
          </a:prstGeom>
          <a:noFill/>
          <a:ln w="12700">
            <a:solidFill>
              <a:srgbClr val="00E6CC"/>
            </a:solidFill>
            <a:round/>
            <a:headEnd/>
            <a:tailEnd/>
          </a:ln>
        </p:spPr>
        <p:txBody>
          <a:bodyPr lIns="99551" tIns="49775" rIns="99551" bIns="49775" anchor="ctr">
            <a:prstTxWarp prst="textNoShape">
              <a:avLst/>
            </a:prstTxWarp>
            <a:spAutoFit/>
          </a:bodyPr>
          <a:lstStyle/>
          <a:p>
            <a:r>
              <a:rPr lang="en-US" altLang="ja-JP" sz="2200">
                <a:solidFill>
                  <a:srgbClr val="006000"/>
                </a:solidFill>
                <a:latin typeface="Arial" pitchFamily="1" charset="0"/>
              </a:rPr>
              <a:t>KEKB-LER Injection</a:t>
            </a:r>
            <a:endParaRPr lang="ja-JP" altLang="en-US" sz="2000">
              <a:solidFill>
                <a:srgbClr val="006000"/>
              </a:solidFill>
              <a:latin typeface="Arial" pitchFamily="1" charset="0"/>
            </a:endParaRPr>
          </a:p>
        </p:txBody>
      </p:sp>
      <p:sp>
        <p:nvSpPr>
          <p:cNvPr id="46122" name="テキスト ボックス 12"/>
          <p:cNvSpPr txBox="1">
            <a:spLocks noChangeArrowheads="1"/>
          </p:cNvSpPr>
          <p:nvPr/>
        </p:nvSpPr>
        <p:spPr bwMode="auto">
          <a:xfrm>
            <a:off x="4350824" y="5882217"/>
            <a:ext cx="2877710" cy="441166"/>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006000"/>
                </a:solidFill>
                <a:latin typeface="Arial" pitchFamily="1" charset="0"/>
              </a:rPr>
              <a:t>KEKB-HER Injection</a:t>
            </a:r>
            <a:endParaRPr lang="ja-JP" altLang="en-US" sz="2000">
              <a:solidFill>
                <a:srgbClr val="006000"/>
              </a:solidFill>
              <a:latin typeface="Arial" pitchFamily="1" charset="0"/>
            </a:endParaRPr>
          </a:p>
        </p:txBody>
      </p:sp>
      <p:pic>
        <p:nvPicPr>
          <p:cNvPr id="46123" name="図 55" descr="kbpbt.png"/>
          <p:cNvPicPr>
            <a:picLocks noChangeAspect="1"/>
          </p:cNvPicPr>
          <p:nvPr/>
        </p:nvPicPr>
        <p:blipFill>
          <a:blip r:embed="rId2"/>
          <a:srcRect/>
          <a:stretch>
            <a:fillRect/>
          </a:stretch>
        </p:blipFill>
        <p:spPr bwMode="auto">
          <a:xfrm>
            <a:off x="6945903" y="2506945"/>
            <a:ext cx="775953" cy="616232"/>
          </a:xfrm>
          <a:prstGeom prst="rect">
            <a:avLst/>
          </a:prstGeom>
          <a:noFill/>
          <a:ln w="9525">
            <a:noFill/>
            <a:miter lim="800000"/>
            <a:headEnd/>
            <a:tailEnd/>
          </a:ln>
        </p:spPr>
      </p:pic>
      <p:sp>
        <p:nvSpPr>
          <p:cNvPr id="61" name="円弧 60"/>
          <p:cNvSpPr/>
          <p:nvPr/>
        </p:nvSpPr>
        <p:spPr>
          <a:xfrm>
            <a:off x="7146314" y="2857077"/>
            <a:ext cx="1205898" cy="924348"/>
          </a:xfrm>
          <a:prstGeom prst="arc">
            <a:avLst/>
          </a:prstGeom>
          <a:ln>
            <a:head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62" name="円弧 61"/>
          <p:cNvSpPr/>
          <p:nvPr/>
        </p:nvSpPr>
        <p:spPr>
          <a:xfrm>
            <a:off x="6406331" y="2983124"/>
            <a:ext cx="986644" cy="1428538"/>
          </a:xfrm>
          <a:prstGeom prst="arc">
            <a:avLst>
              <a:gd name="adj1" fmla="val 10800000"/>
              <a:gd name="adj2" fmla="val 16196138"/>
            </a:avLst>
          </a:prstGeom>
          <a:ln>
            <a:head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pic>
        <p:nvPicPr>
          <p:cNvPr id="46126" name="図 62" descr="kbpbt.png"/>
          <p:cNvPicPr>
            <a:picLocks noChangeAspect="1"/>
          </p:cNvPicPr>
          <p:nvPr/>
        </p:nvPicPr>
        <p:blipFill>
          <a:blip r:embed="rId2"/>
          <a:srcRect/>
          <a:stretch>
            <a:fillRect/>
          </a:stretch>
        </p:blipFill>
        <p:spPr bwMode="auto">
          <a:xfrm>
            <a:off x="7603665" y="4117552"/>
            <a:ext cx="775953" cy="616232"/>
          </a:xfrm>
          <a:prstGeom prst="rect">
            <a:avLst/>
          </a:prstGeom>
          <a:noFill/>
          <a:ln w="9525">
            <a:noFill/>
            <a:miter lim="800000"/>
            <a:headEnd/>
            <a:tailEnd/>
          </a:ln>
        </p:spPr>
      </p:pic>
      <p:sp>
        <p:nvSpPr>
          <p:cNvPr id="64" name="円弧 63"/>
          <p:cNvSpPr/>
          <p:nvPr/>
        </p:nvSpPr>
        <p:spPr>
          <a:xfrm>
            <a:off x="7941110" y="4537710"/>
            <a:ext cx="986644" cy="1176443"/>
          </a:xfrm>
          <a:prstGeom prst="arc">
            <a:avLst/>
          </a:prstGeom>
          <a:ln>
            <a:head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65" name="円弧 64"/>
          <p:cNvSpPr/>
          <p:nvPr/>
        </p:nvSpPr>
        <p:spPr>
          <a:xfrm>
            <a:off x="7064093" y="4509699"/>
            <a:ext cx="986644" cy="1036391"/>
          </a:xfrm>
          <a:prstGeom prst="arc">
            <a:avLst>
              <a:gd name="adj1" fmla="val 10800000"/>
              <a:gd name="adj2" fmla="val 16196138"/>
            </a:avLst>
          </a:prstGeom>
          <a:ln>
            <a:head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pic>
        <p:nvPicPr>
          <p:cNvPr id="46129" name="図 71" descr="kbpbt.png"/>
          <p:cNvPicPr>
            <a:picLocks noChangeAspect="1"/>
          </p:cNvPicPr>
          <p:nvPr/>
        </p:nvPicPr>
        <p:blipFill>
          <a:blip r:embed="rId2"/>
          <a:srcRect/>
          <a:stretch>
            <a:fillRect/>
          </a:stretch>
        </p:blipFill>
        <p:spPr bwMode="auto">
          <a:xfrm>
            <a:off x="3035299" y="2464929"/>
            <a:ext cx="775955" cy="616232"/>
          </a:xfrm>
          <a:prstGeom prst="rect">
            <a:avLst/>
          </a:prstGeom>
          <a:noFill/>
          <a:ln w="9525">
            <a:noFill/>
            <a:miter lim="800000"/>
            <a:headEnd/>
            <a:tailEnd/>
          </a:ln>
        </p:spPr>
      </p:pic>
      <p:sp>
        <p:nvSpPr>
          <p:cNvPr id="73" name="円弧 72"/>
          <p:cNvSpPr/>
          <p:nvPr/>
        </p:nvSpPr>
        <p:spPr>
          <a:xfrm>
            <a:off x="3446400" y="2689013"/>
            <a:ext cx="739983" cy="1092412"/>
          </a:xfrm>
          <a:prstGeom prst="arc">
            <a:avLst>
              <a:gd name="adj1" fmla="val 16200000"/>
              <a:gd name="adj2" fmla="val 19524463"/>
            </a:avLst>
          </a:prstGeom>
          <a:ln>
            <a:headEnd type="none" w="lg" len="lg"/>
            <a:tail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74" name="円弧 73"/>
          <p:cNvSpPr/>
          <p:nvPr/>
        </p:nvSpPr>
        <p:spPr>
          <a:xfrm>
            <a:off x="2706418" y="2773045"/>
            <a:ext cx="630356" cy="504190"/>
          </a:xfrm>
          <a:prstGeom prst="arc">
            <a:avLst>
              <a:gd name="adj1" fmla="val 5852904"/>
              <a:gd name="adj2" fmla="val 16196138"/>
            </a:avLst>
          </a:prstGeom>
          <a:ln>
            <a:headEnd type="none" w="lg" len="lg"/>
            <a:tail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pic>
        <p:nvPicPr>
          <p:cNvPr id="46132" name="図 79" descr="kbpbt.png"/>
          <p:cNvPicPr>
            <a:picLocks noChangeAspect="1"/>
          </p:cNvPicPr>
          <p:nvPr/>
        </p:nvPicPr>
        <p:blipFill>
          <a:blip r:embed="rId2"/>
          <a:srcRect/>
          <a:stretch>
            <a:fillRect/>
          </a:stretch>
        </p:blipFill>
        <p:spPr bwMode="auto">
          <a:xfrm>
            <a:off x="3199739" y="3809436"/>
            <a:ext cx="775955" cy="616232"/>
          </a:xfrm>
          <a:prstGeom prst="rect">
            <a:avLst/>
          </a:prstGeom>
          <a:noFill/>
          <a:ln w="9525">
            <a:noFill/>
            <a:miter lim="800000"/>
            <a:headEnd/>
            <a:tailEnd/>
          </a:ln>
        </p:spPr>
      </p:pic>
      <p:sp>
        <p:nvSpPr>
          <p:cNvPr id="81" name="円弧 80"/>
          <p:cNvSpPr/>
          <p:nvPr/>
        </p:nvSpPr>
        <p:spPr>
          <a:xfrm>
            <a:off x="3610841" y="4033520"/>
            <a:ext cx="739983" cy="1092412"/>
          </a:xfrm>
          <a:prstGeom prst="arc">
            <a:avLst>
              <a:gd name="adj1" fmla="val 16200000"/>
              <a:gd name="adj2" fmla="val 19524463"/>
            </a:avLst>
          </a:prstGeom>
          <a:ln>
            <a:headEnd type="none" w="lg" len="lg"/>
            <a:tail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82" name="円弧 81"/>
          <p:cNvSpPr/>
          <p:nvPr/>
        </p:nvSpPr>
        <p:spPr>
          <a:xfrm>
            <a:off x="2870858" y="4117552"/>
            <a:ext cx="630356" cy="504190"/>
          </a:xfrm>
          <a:prstGeom prst="arc">
            <a:avLst>
              <a:gd name="adj1" fmla="val 5852904"/>
              <a:gd name="adj2" fmla="val 16196138"/>
            </a:avLst>
          </a:prstGeom>
          <a:ln>
            <a:headEnd type="none" w="lg" len="lg"/>
            <a:tail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pic>
        <p:nvPicPr>
          <p:cNvPr id="46135" name="図 82" descr="kbpbt.png"/>
          <p:cNvPicPr>
            <a:picLocks noChangeAspect="1"/>
          </p:cNvPicPr>
          <p:nvPr/>
        </p:nvPicPr>
        <p:blipFill>
          <a:blip r:embed="rId2"/>
          <a:srcRect/>
          <a:stretch>
            <a:fillRect/>
          </a:stretch>
        </p:blipFill>
        <p:spPr bwMode="auto">
          <a:xfrm>
            <a:off x="3364180" y="5153942"/>
            <a:ext cx="775955" cy="616232"/>
          </a:xfrm>
          <a:prstGeom prst="rect">
            <a:avLst/>
          </a:prstGeom>
          <a:noFill/>
          <a:ln w="9525">
            <a:noFill/>
            <a:miter lim="800000"/>
            <a:headEnd/>
            <a:tailEnd/>
          </a:ln>
        </p:spPr>
      </p:pic>
      <p:sp>
        <p:nvSpPr>
          <p:cNvPr id="84" name="円弧 83"/>
          <p:cNvSpPr/>
          <p:nvPr/>
        </p:nvSpPr>
        <p:spPr>
          <a:xfrm>
            <a:off x="3775282" y="5378027"/>
            <a:ext cx="739983" cy="1092412"/>
          </a:xfrm>
          <a:prstGeom prst="arc">
            <a:avLst>
              <a:gd name="adj1" fmla="val 16200000"/>
              <a:gd name="adj2" fmla="val 19524463"/>
            </a:avLst>
          </a:prstGeom>
          <a:ln>
            <a:headEnd type="none" w="lg" len="lg"/>
            <a:tail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90" name="円弧 89"/>
          <p:cNvSpPr/>
          <p:nvPr/>
        </p:nvSpPr>
        <p:spPr>
          <a:xfrm>
            <a:off x="3035299" y="5462058"/>
            <a:ext cx="630356" cy="504190"/>
          </a:xfrm>
          <a:prstGeom prst="arc">
            <a:avLst>
              <a:gd name="adj1" fmla="val 5852904"/>
              <a:gd name="adj2" fmla="val 16196138"/>
            </a:avLst>
          </a:prstGeom>
          <a:ln>
            <a:headEnd type="none" w="lg" len="lg"/>
            <a:tail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pic>
        <p:nvPicPr>
          <p:cNvPr id="46138" name="図 102" descr="kbpbt.png"/>
          <p:cNvPicPr>
            <a:picLocks noChangeAspect="1"/>
          </p:cNvPicPr>
          <p:nvPr/>
        </p:nvPicPr>
        <p:blipFill>
          <a:blip r:embed="rId2"/>
          <a:srcRect/>
          <a:stretch>
            <a:fillRect/>
          </a:stretch>
        </p:blipFill>
        <p:spPr bwMode="auto">
          <a:xfrm>
            <a:off x="7768106" y="5630122"/>
            <a:ext cx="775953" cy="616232"/>
          </a:xfrm>
          <a:prstGeom prst="rect">
            <a:avLst/>
          </a:prstGeom>
          <a:noFill/>
          <a:ln w="9525">
            <a:noFill/>
            <a:miter lim="800000"/>
            <a:headEnd/>
            <a:tailEnd/>
          </a:ln>
        </p:spPr>
      </p:pic>
      <p:sp>
        <p:nvSpPr>
          <p:cNvPr id="106" name="円弧 105"/>
          <p:cNvSpPr/>
          <p:nvPr/>
        </p:nvSpPr>
        <p:spPr>
          <a:xfrm>
            <a:off x="8071292" y="5966249"/>
            <a:ext cx="986644" cy="1428538"/>
          </a:xfrm>
          <a:prstGeom prst="arc">
            <a:avLst/>
          </a:prstGeom>
          <a:ln>
            <a:head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107" name="円弧 106"/>
          <p:cNvSpPr/>
          <p:nvPr/>
        </p:nvSpPr>
        <p:spPr>
          <a:xfrm>
            <a:off x="7228534" y="5994259"/>
            <a:ext cx="986644" cy="812306"/>
          </a:xfrm>
          <a:prstGeom prst="arc">
            <a:avLst>
              <a:gd name="adj1" fmla="val 10800000"/>
              <a:gd name="adj2" fmla="val 16196138"/>
            </a:avLst>
          </a:prstGeom>
          <a:ln>
            <a:head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pic>
        <p:nvPicPr>
          <p:cNvPr id="46141" name="図 65" descr="kbpbt-g.png"/>
          <p:cNvPicPr>
            <a:picLocks noChangeAspect="1"/>
          </p:cNvPicPr>
          <p:nvPr/>
        </p:nvPicPr>
        <p:blipFill>
          <a:blip r:embed="rId3"/>
          <a:srcRect/>
          <a:stretch>
            <a:fillRect/>
          </a:stretch>
        </p:blipFill>
        <p:spPr bwMode="auto">
          <a:xfrm>
            <a:off x="9208674" y="3361267"/>
            <a:ext cx="1265850" cy="1509069"/>
          </a:xfrm>
          <a:prstGeom prst="rect">
            <a:avLst/>
          </a:prstGeom>
          <a:noFill/>
          <a:ln w="9525">
            <a:noFill/>
            <a:miter lim="800000"/>
            <a:headEnd/>
            <a:tailEnd/>
          </a:ln>
        </p:spPr>
      </p:pic>
      <p:sp>
        <p:nvSpPr>
          <p:cNvPr id="85" name="Line 765"/>
          <p:cNvSpPr>
            <a:spLocks noChangeShapeType="1"/>
          </p:cNvSpPr>
          <p:nvPr/>
        </p:nvSpPr>
        <p:spPr bwMode="auto">
          <a:xfrm flipH="1" flipV="1">
            <a:off x="7852038" y="5010388"/>
            <a:ext cx="107915"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12" name="Line 756"/>
          <p:cNvSpPr>
            <a:spLocks noChangeShapeType="1"/>
          </p:cNvSpPr>
          <p:nvPr/>
        </p:nvSpPr>
        <p:spPr bwMode="auto">
          <a:xfrm>
            <a:off x="7959953" y="5125932"/>
            <a:ext cx="54470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9" name="Line 759"/>
          <p:cNvSpPr>
            <a:spLocks noChangeShapeType="1"/>
          </p:cNvSpPr>
          <p:nvPr/>
        </p:nvSpPr>
        <p:spPr bwMode="auto">
          <a:xfrm flipH="1" flipV="1">
            <a:off x="8501236" y="5125932"/>
            <a:ext cx="541284" cy="175066"/>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01" name="Line 760"/>
          <p:cNvSpPr>
            <a:spLocks noChangeShapeType="1"/>
          </p:cNvSpPr>
          <p:nvPr/>
        </p:nvSpPr>
        <p:spPr bwMode="auto">
          <a:xfrm flipH="1" flipV="1">
            <a:off x="8665677" y="6650757"/>
            <a:ext cx="541284" cy="173315"/>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6146" name="Rectangle 758"/>
          <p:cNvSpPr>
            <a:spLocks noChangeArrowheads="1"/>
          </p:cNvSpPr>
          <p:nvPr/>
        </p:nvSpPr>
        <p:spPr bwMode="auto">
          <a:xfrm>
            <a:off x="3487511" y="4929858"/>
            <a:ext cx="1679947"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Arial" pitchFamily="1" charset="0"/>
                <a:ea typeface="Arial" pitchFamily="1" charset="0"/>
                <a:cs typeface="Arial" pitchFamily="1" charset="0"/>
              </a:rPr>
              <a:t>Primary e</a:t>
            </a:r>
            <a:r>
              <a:rPr lang="en-US" altLang="ja-JP" sz="1100" b="1" baseline="30000">
                <a:solidFill>
                  <a:srgbClr val="1E1B18"/>
                </a:solidFill>
                <a:latin typeface="Arial" pitchFamily="1" charset="0"/>
                <a:ea typeface="Arial" pitchFamily="1" charset="0"/>
                <a:cs typeface="Arial" pitchFamily="1" charset="0"/>
              </a:rPr>
              <a:t>–</a:t>
            </a:r>
            <a:r>
              <a:rPr lang="en-US" altLang="ja-JP" sz="1100" b="1">
                <a:solidFill>
                  <a:srgbClr val="1E1B18"/>
                </a:solidFill>
                <a:latin typeface="Arial" pitchFamily="1" charset="0"/>
                <a:ea typeface="Arial" pitchFamily="1" charset="0"/>
                <a:cs typeface="Arial" pitchFamily="1" charset="0"/>
              </a:rPr>
              <a:t>  (4GeV, 10nC)</a:t>
            </a:r>
            <a:endParaRPr lang="en-US" altLang="ja-JP" sz="1100" b="1">
              <a:latin typeface="Arial" pitchFamily="1" charset="0"/>
              <a:ea typeface="Arial" pitchFamily="1" charset="0"/>
              <a:cs typeface="Arial" pitchFamily="1" charset="0"/>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p:txBody>
          <a:bodyPr/>
          <a:lstStyle/>
          <a:p>
            <a:r>
              <a:rPr lang="en-US" altLang="ja-JP" smtClean="0">
                <a:cs typeface="ヒラギノ丸ゴ Pro W4" pitchFamily="1" charset="-128"/>
              </a:rPr>
              <a:t>KEKB </a:t>
            </a:r>
            <a:r>
              <a:rPr lang="ja-JP" altLang="en-US" smtClean="0">
                <a:cs typeface="ヒラギノ丸ゴ Pro W4" pitchFamily="1" charset="-128"/>
              </a:rPr>
              <a:t>でのビーム選択</a:t>
            </a:r>
          </a:p>
        </p:txBody>
      </p:sp>
      <p:sp>
        <p:nvSpPr>
          <p:cNvPr id="22531" name="コンテンツ プレースホルダ 2"/>
          <p:cNvSpPr>
            <a:spLocks noGrp="1"/>
          </p:cNvSpPr>
          <p:nvPr>
            <p:ph idx="1"/>
          </p:nvPr>
        </p:nvSpPr>
        <p:spPr/>
        <p:txBody>
          <a:bodyPr/>
          <a:lstStyle/>
          <a:p>
            <a:r>
              <a:rPr lang="en-US" altLang="ja-JP" smtClean="0">
                <a:cs typeface="ヒラギノ丸ゴ Pro W4" pitchFamily="1" charset="-128"/>
              </a:rPr>
              <a:t>KEKB HER</a:t>
            </a:r>
            <a:r>
              <a:rPr lang="ja-JP" altLang="en-US" smtClean="0">
                <a:cs typeface="ヒラギノ丸ゴ Pro W4" pitchFamily="1" charset="-128"/>
              </a:rPr>
              <a:t>、</a:t>
            </a:r>
            <a:r>
              <a:rPr lang="en-US" altLang="ja-JP" smtClean="0">
                <a:cs typeface="ヒラギノ丸ゴ Pro W4" pitchFamily="1" charset="-128"/>
              </a:rPr>
              <a:t>LER </a:t>
            </a:r>
            <a:r>
              <a:rPr lang="ja-JP" altLang="en-US" smtClean="0">
                <a:cs typeface="ヒラギノ丸ゴ Pro W4" pitchFamily="1" charset="-128"/>
              </a:rPr>
              <a:t>及び</a:t>
            </a:r>
            <a:r>
              <a:rPr lang="en-US" altLang="ja-JP" smtClean="0">
                <a:cs typeface="ヒラギノ丸ゴ Pro W4" pitchFamily="1" charset="-128"/>
              </a:rPr>
              <a:t> PF </a:t>
            </a:r>
            <a:r>
              <a:rPr lang="ja-JP" altLang="en-US" smtClean="0">
                <a:cs typeface="ヒラギノ丸ゴ Pro W4" pitchFamily="1" charset="-128"/>
              </a:rPr>
              <a:t>への同時入射</a:t>
            </a:r>
            <a:endParaRPr lang="en-US" altLang="ja-JP" smtClean="0">
              <a:cs typeface="ヒラギノ丸ゴ Pro W4" pitchFamily="1" charset="-128"/>
            </a:endParaRPr>
          </a:p>
          <a:p>
            <a:pPr lvl="1"/>
            <a:r>
              <a:rPr lang="ja-JP" altLang="en-US" smtClean="0">
                <a:cs typeface="ヒラギノ丸ゴ Pro W4" pitchFamily="1" charset="-128"/>
              </a:rPr>
              <a:t>各リングの要求入射頻度を調停し</a:t>
            </a:r>
            <a:r>
              <a:rPr lang="en-US" altLang="ja-JP" smtClean="0">
                <a:cs typeface="ヒラギノ丸ゴ Pro W4" pitchFamily="1" charset="-128"/>
              </a:rPr>
              <a:t> 50Hz </a:t>
            </a:r>
            <a:r>
              <a:rPr lang="ja-JP" altLang="en-US" smtClean="0">
                <a:cs typeface="ヒラギノ丸ゴ Pro W4" pitchFamily="1" charset="-128"/>
              </a:rPr>
              <a:t>ビームを振り分ける</a:t>
            </a:r>
            <a:endParaRPr lang="en-US" altLang="ja-JP" smtClean="0">
              <a:cs typeface="ヒラギノ丸ゴ Pro W4" pitchFamily="1" charset="-128"/>
            </a:endParaRPr>
          </a:p>
          <a:p>
            <a:pPr lvl="1"/>
            <a:endParaRPr lang="ja-JP" altLang="en-US" smtClean="0">
              <a:cs typeface="ヒラギノ丸ゴ Pro W4" pitchFamily="1" charset="-128"/>
            </a:endParaRPr>
          </a:p>
        </p:txBody>
      </p:sp>
      <p:sp>
        <p:nvSpPr>
          <p:cNvPr id="22532" name="スライド番号プレースホルダ 3"/>
          <p:cNvSpPr>
            <a:spLocks noGrp="1"/>
          </p:cNvSpPr>
          <p:nvPr>
            <p:ph type="sldNum" sz="quarter" idx="10"/>
          </p:nvPr>
        </p:nvSpPr>
        <p:spPr>
          <a:noFill/>
        </p:spPr>
        <p:txBody>
          <a:bodyPr/>
          <a:lstStyle/>
          <a:p>
            <a:fld id="{441939D6-2F41-4F40-97A1-FC24C94D9166}" type="slidenum">
              <a:rPr lang="en-US" altLang="ja-JP" smtClean="0">
                <a:latin typeface="Arial" pitchFamily="1" charset="0"/>
                <a:ea typeface="Osaka" pitchFamily="1" charset="-128"/>
                <a:cs typeface="Osaka" pitchFamily="1" charset="-128"/>
              </a:rPr>
              <a:pPr/>
              <a:t>3</a:t>
            </a:fld>
            <a:endParaRPr lang="en-US" altLang="ja-JP" smtClean="0">
              <a:latin typeface="Arial" pitchFamily="1" charset="0"/>
              <a:ea typeface="Osaka" pitchFamily="1" charset="-128"/>
              <a:cs typeface="Osaka" pitchFamily="1" charset="-128"/>
            </a:endParaRPr>
          </a:p>
        </p:txBody>
      </p:sp>
      <p:pic>
        <p:nvPicPr>
          <p:cNvPr id="22533" name="Picture 4" descr="pattern3"/>
          <p:cNvPicPr>
            <a:picLocks noChangeAspect="1" noChangeArrowheads="1"/>
          </p:cNvPicPr>
          <p:nvPr/>
        </p:nvPicPr>
        <p:blipFill>
          <a:blip r:embed="rId2"/>
          <a:srcRect/>
          <a:stretch>
            <a:fillRect/>
          </a:stretch>
        </p:blipFill>
        <p:spPr bwMode="auto">
          <a:xfrm>
            <a:off x="5837641" y="3632619"/>
            <a:ext cx="3631396" cy="3352513"/>
          </a:xfrm>
          <a:prstGeom prst="rect">
            <a:avLst/>
          </a:prstGeom>
          <a:noFill/>
          <a:ln w="9525">
            <a:noFill/>
            <a:miter lim="800000"/>
            <a:headEnd/>
            <a:tailEnd/>
          </a:ln>
        </p:spPr>
      </p:pic>
      <p:pic>
        <p:nvPicPr>
          <p:cNvPr id="22534" name="Picture 5" descr="multi"/>
          <p:cNvPicPr>
            <a:picLocks noChangeAspect="1" noChangeArrowheads="1"/>
          </p:cNvPicPr>
          <p:nvPr/>
        </p:nvPicPr>
        <p:blipFill>
          <a:blip r:embed="rId3"/>
          <a:srcRect/>
          <a:stretch>
            <a:fillRect/>
          </a:stretch>
        </p:blipFill>
        <p:spPr bwMode="auto">
          <a:xfrm>
            <a:off x="1074004" y="3627367"/>
            <a:ext cx="3975693" cy="2086786"/>
          </a:xfrm>
          <a:prstGeom prst="rect">
            <a:avLst/>
          </a:prstGeom>
          <a:noFill/>
          <a:ln w="9525">
            <a:noFill/>
            <a:miter lim="800000"/>
            <a:headEnd/>
            <a:tailEnd/>
          </a:ln>
        </p:spPr>
      </p:pic>
      <p:sp>
        <p:nvSpPr>
          <p:cNvPr id="22535" name="Text Box 6"/>
          <p:cNvSpPr txBox="1">
            <a:spLocks noChangeAspect="1" noChangeArrowheads="1"/>
          </p:cNvSpPr>
          <p:nvPr/>
        </p:nvSpPr>
        <p:spPr bwMode="auto">
          <a:xfrm>
            <a:off x="541284" y="3277235"/>
            <a:ext cx="5001734" cy="346631"/>
          </a:xfrm>
          <a:prstGeom prst="rect">
            <a:avLst/>
          </a:prstGeom>
          <a:noFill/>
          <a:ln w="25400">
            <a:noFill/>
            <a:miter lim="800000"/>
            <a:headEnd/>
            <a:tailEnd/>
          </a:ln>
        </p:spPr>
        <p:txBody>
          <a:bodyPr lIns="76592" tIns="38297" rIns="76592" bIns="38297">
            <a:prstTxWarp prst="textNoShape">
              <a:avLst/>
            </a:prstTxWarp>
            <a:spAutoFit/>
          </a:bodyPr>
          <a:lstStyle/>
          <a:p>
            <a:pPr algn="just" defTabSz="765642"/>
            <a:r>
              <a:rPr lang="en-US" altLang="ja-JP" sz="1700">
                <a:solidFill>
                  <a:srgbClr val="400000"/>
                </a:solidFill>
                <a:latin typeface="Helvetica" pitchFamily="1" charset="0"/>
                <a:ea typeface="ヒラギノ角ゴ Pro W6" pitchFamily="1" charset="-128"/>
                <a:cs typeface="ヒラギノ角ゴ Pro W6" pitchFamily="1" charset="-128"/>
              </a:rPr>
              <a:t>Remote controlled automatic pattern arbitrator</a:t>
            </a:r>
          </a:p>
        </p:txBody>
      </p:sp>
      <p:sp>
        <p:nvSpPr>
          <p:cNvPr id="22536" name="Text Box 7"/>
          <p:cNvSpPr txBox="1">
            <a:spLocks noChangeAspect="1" noChangeArrowheads="1"/>
          </p:cNvSpPr>
          <p:nvPr/>
        </p:nvSpPr>
        <p:spPr bwMode="auto">
          <a:xfrm>
            <a:off x="5895880" y="3277235"/>
            <a:ext cx="3778708" cy="346631"/>
          </a:xfrm>
          <a:prstGeom prst="rect">
            <a:avLst/>
          </a:prstGeom>
          <a:noFill/>
          <a:ln w="25400">
            <a:noFill/>
            <a:miter lim="800000"/>
            <a:headEnd/>
            <a:tailEnd/>
          </a:ln>
        </p:spPr>
        <p:txBody>
          <a:bodyPr lIns="76592" tIns="38297" rIns="76592" bIns="38297">
            <a:prstTxWarp prst="textNoShape">
              <a:avLst/>
            </a:prstTxWarp>
            <a:spAutoFit/>
          </a:bodyPr>
          <a:lstStyle/>
          <a:p>
            <a:pPr algn="just" defTabSz="765642"/>
            <a:r>
              <a:rPr lang="en-US" altLang="ja-JP" sz="1700">
                <a:solidFill>
                  <a:srgbClr val="400000"/>
                </a:solidFill>
                <a:latin typeface="Helvetica" pitchFamily="1" charset="0"/>
                <a:ea typeface="ヒラギノ角ゴ Pro W6" pitchFamily="1" charset="-128"/>
                <a:cs typeface="ヒラギノ角ゴ Pro W6" pitchFamily="1" charset="-128"/>
              </a:rPr>
              <a:t>Manual pattern generator</a:t>
            </a:r>
          </a:p>
        </p:txBody>
      </p:sp>
      <p:sp>
        <p:nvSpPr>
          <p:cNvPr id="22537" name="Rectangle 8"/>
          <p:cNvSpPr>
            <a:spLocks noChangeArrowheads="1"/>
          </p:cNvSpPr>
          <p:nvPr/>
        </p:nvSpPr>
        <p:spPr bwMode="auto">
          <a:xfrm>
            <a:off x="445360" y="5798185"/>
            <a:ext cx="4570078" cy="1428538"/>
          </a:xfrm>
          <a:prstGeom prst="rect">
            <a:avLst/>
          </a:prstGeom>
          <a:noFill/>
          <a:ln w="9525">
            <a:noFill/>
            <a:miter lim="800000"/>
            <a:headEnd/>
            <a:tailEnd/>
          </a:ln>
        </p:spPr>
        <p:txBody>
          <a:bodyPr lIns="99538" tIns="49769" rIns="99538" bIns="49769">
            <a:prstTxWarp prst="textNoShape">
              <a:avLst/>
            </a:prstTxWarp>
          </a:bodyPr>
          <a:lstStyle/>
          <a:p>
            <a:pPr marL="207397" lvl="1">
              <a:lnSpc>
                <a:spcPct val="90000"/>
              </a:lnSpc>
              <a:spcBef>
                <a:spcPct val="20000"/>
              </a:spcBef>
              <a:buClr>
                <a:srgbClr val="FF3F00"/>
              </a:buClr>
              <a:buFont typeface="Wingdings" pitchFamily="1" charset="2"/>
              <a:buChar char="v"/>
            </a:pPr>
            <a:r>
              <a:rPr lang="en-US" altLang="ja-JP" sz="2000" b="1">
                <a:solidFill>
                  <a:srgbClr val="600000"/>
                </a:solidFill>
                <a:latin typeface="Arial" pitchFamily="1" charset="0"/>
                <a:ea typeface="ヒラギノ丸ゴ Pro W4" pitchFamily="1" charset="-128"/>
                <a:cs typeface="ヒラギノ丸ゴ Pro W4" pitchFamily="1" charset="-128"/>
              </a:rPr>
              <a:t>Recent typical operation.</a:t>
            </a:r>
          </a:p>
          <a:p>
            <a:pPr marL="414795" lvl="2">
              <a:lnSpc>
                <a:spcPct val="90000"/>
              </a:lnSpc>
              <a:spcBef>
                <a:spcPct val="20000"/>
              </a:spcBef>
              <a:buClr>
                <a:srgbClr val="FF7F00"/>
              </a:buClr>
              <a:buFont typeface="Wingdings" pitchFamily="1" charset="2"/>
              <a:buChar char="³"/>
            </a:pPr>
            <a:r>
              <a:rPr lang="en-US" altLang="ja-JP" sz="1700" b="1">
                <a:solidFill>
                  <a:srgbClr val="004000"/>
                </a:solidFill>
                <a:latin typeface="Arial" pitchFamily="1" charset="0"/>
                <a:ea typeface="ヒラギノ丸ゴ Pro W4" pitchFamily="1" charset="-128"/>
                <a:cs typeface="ヒラギノ丸ゴ Pro W4" pitchFamily="1" charset="-128"/>
              </a:rPr>
              <a:t>~37Hz for KEKB LER (3.5GeV e+)</a:t>
            </a:r>
          </a:p>
          <a:p>
            <a:pPr marL="414795" lvl="2">
              <a:lnSpc>
                <a:spcPct val="90000"/>
              </a:lnSpc>
              <a:spcBef>
                <a:spcPct val="20000"/>
              </a:spcBef>
              <a:buClr>
                <a:srgbClr val="FF7F00"/>
              </a:buClr>
              <a:buFont typeface="Wingdings" pitchFamily="1" charset="2"/>
              <a:buChar char="³"/>
            </a:pPr>
            <a:r>
              <a:rPr lang="en-US" altLang="ja-JP" sz="1700" b="1">
                <a:solidFill>
                  <a:srgbClr val="004000"/>
                </a:solidFill>
                <a:latin typeface="Arial" pitchFamily="1" charset="0"/>
                <a:ea typeface="ヒラギノ丸ゴ Pro W4" pitchFamily="1" charset="-128"/>
                <a:cs typeface="ヒラギノ丸ゴ Pro W4" pitchFamily="1" charset="-128"/>
              </a:rPr>
              <a:t>~12.5Hz for KEKB HER (8GeV e–)</a:t>
            </a:r>
          </a:p>
          <a:p>
            <a:pPr marL="414795" lvl="2">
              <a:lnSpc>
                <a:spcPct val="90000"/>
              </a:lnSpc>
              <a:spcBef>
                <a:spcPct val="20000"/>
              </a:spcBef>
              <a:buClr>
                <a:srgbClr val="FF7F00"/>
              </a:buClr>
              <a:buFont typeface="Wingdings" pitchFamily="1" charset="2"/>
              <a:buChar char="³"/>
            </a:pPr>
            <a:r>
              <a:rPr lang="en-US" altLang="ja-JP" sz="1700" b="1">
                <a:solidFill>
                  <a:srgbClr val="004000"/>
                </a:solidFill>
                <a:latin typeface="Arial" pitchFamily="1" charset="0"/>
                <a:ea typeface="ヒラギノ丸ゴ Pro W4" pitchFamily="1" charset="-128"/>
                <a:cs typeface="ヒラギノ丸ゴ Pro W4" pitchFamily="1" charset="-128"/>
              </a:rPr>
              <a:t>~0.5Hz for PF (2.5GeV e–)</a:t>
            </a:r>
          </a:p>
        </p:txBody>
      </p:sp>
      <p:sp>
        <p:nvSpPr>
          <p:cNvPr id="22538" name="Rectangle 8"/>
          <p:cNvSpPr>
            <a:spLocks noChangeArrowheads="1"/>
          </p:cNvSpPr>
          <p:nvPr/>
        </p:nvSpPr>
        <p:spPr bwMode="auto">
          <a:xfrm>
            <a:off x="9044232" y="5798185"/>
            <a:ext cx="1644406" cy="1428538"/>
          </a:xfrm>
          <a:prstGeom prst="rect">
            <a:avLst/>
          </a:prstGeom>
          <a:noFill/>
          <a:ln w="9525">
            <a:noFill/>
            <a:miter lim="800000"/>
            <a:headEnd/>
            <a:tailEnd/>
          </a:ln>
        </p:spPr>
        <p:txBody>
          <a:bodyPr lIns="99538" tIns="49769" rIns="99538" bIns="49769">
            <a:prstTxWarp prst="textNoShape">
              <a:avLst/>
            </a:prstTxWarp>
          </a:bodyPr>
          <a:lstStyle/>
          <a:p>
            <a:pPr marL="207397" lvl="1">
              <a:lnSpc>
                <a:spcPct val="90000"/>
              </a:lnSpc>
              <a:spcBef>
                <a:spcPct val="20000"/>
              </a:spcBef>
              <a:buClr>
                <a:srgbClr val="FF3F00"/>
              </a:buClr>
            </a:pPr>
            <a:r>
              <a:rPr lang="en-US" altLang="ja-JP" sz="2000" b="1">
                <a:solidFill>
                  <a:srgbClr val="600000"/>
                </a:solidFill>
                <a:latin typeface="Arial" pitchFamily="1" charset="0"/>
                <a:ea typeface="ヒラギノ丸ゴ Pro W4" pitchFamily="1" charset="-128"/>
                <a:cs typeface="ヒラギノ丸ゴ Pro W4" pitchFamily="1" charset="-128"/>
              </a:rPr>
              <a:t>.</a:t>
            </a:r>
          </a:p>
          <a:p>
            <a:pPr marL="414795" lvl="2">
              <a:lnSpc>
                <a:spcPct val="90000"/>
              </a:lnSpc>
              <a:spcBef>
                <a:spcPct val="20000"/>
              </a:spcBef>
              <a:buClr>
                <a:srgbClr val="FF7F00"/>
              </a:buClr>
              <a:buFont typeface="Wingdings" pitchFamily="1" charset="2"/>
              <a:buChar char="³"/>
            </a:pPr>
            <a:r>
              <a:rPr lang="en-US" altLang="ja-JP" sz="1700" b="1">
                <a:solidFill>
                  <a:srgbClr val="004000"/>
                </a:solidFill>
                <a:latin typeface="Arial" pitchFamily="1" charset="0"/>
                <a:ea typeface="ヒラギノ丸ゴ Pro W4" pitchFamily="1" charset="-128"/>
                <a:cs typeface="ヒラギノ丸ゴ Pro W4" pitchFamily="1" charset="-128"/>
              </a:rPr>
              <a:t>~25Hz</a:t>
            </a:r>
          </a:p>
          <a:p>
            <a:pPr marL="414795" lvl="2">
              <a:lnSpc>
                <a:spcPct val="90000"/>
              </a:lnSpc>
              <a:spcBef>
                <a:spcPct val="20000"/>
              </a:spcBef>
              <a:buClr>
                <a:srgbClr val="FF7F00"/>
              </a:buClr>
              <a:buFont typeface="Wingdings" pitchFamily="1" charset="2"/>
              <a:buChar char="³"/>
            </a:pPr>
            <a:r>
              <a:rPr lang="en-US" altLang="ja-JP" sz="1700" b="1">
                <a:solidFill>
                  <a:srgbClr val="004000"/>
                </a:solidFill>
                <a:latin typeface="Arial" pitchFamily="1" charset="0"/>
                <a:ea typeface="ヒラギノ丸ゴ Pro W4" pitchFamily="1" charset="-128"/>
                <a:cs typeface="ヒラギノ丸ゴ Pro W4" pitchFamily="1" charset="-128"/>
              </a:rPr>
              <a:t>~12.5Hz</a:t>
            </a:r>
          </a:p>
          <a:p>
            <a:pPr marL="414795" lvl="2">
              <a:lnSpc>
                <a:spcPct val="90000"/>
              </a:lnSpc>
              <a:spcBef>
                <a:spcPct val="20000"/>
              </a:spcBef>
              <a:buClr>
                <a:srgbClr val="FF7F00"/>
              </a:buClr>
              <a:buFont typeface="Wingdings" pitchFamily="1" charset="2"/>
              <a:buChar char="³"/>
            </a:pPr>
            <a:r>
              <a:rPr lang="en-US" altLang="ja-JP" sz="1700" b="1">
                <a:solidFill>
                  <a:srgbClr val="004000"/>
                </a:solidFill>
                <a:latin typeface="Arial" pitchFamily="1" charset="0"/>
                <a:ea typeface="ヒラギノ丸ゴ Pro W4" pitchFamily="1" charset="-128"/>
                <a:cs typeface="ヒラギノ丸ゴ Pro W4" pitchFamily="1" charset="-128"/>
              </a:rPr>
              <a:t>~0.5Hz</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p:txBody>
          <a:bodyPr/>
          <a:lstStyle/>
          <a:p>
            <a:r>
              <a:rPr lang="en-US" altLang="ja-JP" smtClean="0">
                <a:cs typeface="ヒラギノ丸ゴ Pro W4" pitchFamily="1" charset="-128"/>
              </a:rPr>
              <a:t>KEKB </a:t>
            </a:r>
            <a:r>
              <a:rPr lang="ja-JP" altLang="en-US" smtClean="0">
                <a:cs typeface="ヒラギノ丸ゴ Pro W4" pitchFamily="1" charset="-128"/>
              </a:rPr>
              <a:t>のビーム・バケット選択</a:t>
            </a:r>
          </a:p>
        </p:txBody>
      </p:sp>
      <p:sp>
        <p:nvSpPr>
          <p:cNvPr id="23555" name="コンテンツ プレースホルダ 2"/>
          <p:cNvSpPr>
            <a:spLocks noGrp="1"/>
          </p:cNvSpPr>
          <p:nvPr>
            <p:ph idx="1"/>
          </p:nvPr>
        </p:nvSpPr>
        <p:spPr/>
        <p:txBody>
          <a:bodyPr/>
          <a:lstStyle/>
          <a:p>
            <a:r>
              <a:rPr lang="ja-JP" altLang="en-US" smtClean="0">
                <a:cs typeface="ヒラギノ丸ゴ Pro W4" pitchFamily="1" charset="-128"/>
              </a:rPr>
              <a:t>パルス電源の特性などからビーム入射間隔に制限がある</a:t>
            </a:r>
            <a:endParaRPr lang="en-US" altLang="ja-JP" smtClean="0">
              <a:cs typeface="ヒラギノ丸ゴ Pro W4" pitchFamily="1" charset="-128"/>
            </a:endParaRPr>
          </a:p>
          <a:p>
            <a:r>
              <a:rPr lang="ja-JP" altLang="en-US" smtClean="0">
                <a:cs typeface="ヒラギノ丸ゴ Pro W4" pitchFamily="1" charset="-128"/>
              </a:rPr>
              <a:t>リング内バケット選択は速いタイミングとは半独立にリング内のバンチ電流の少ないバケットに入射できるタイミングを選択</a:t>
            </a:r>
            <a:endParaRPr lang="en-US" altLang="ja-JP" smtClean="0">
              <a:cs typeface="ヒラギノ丸ゴ Pro W4" pitchFamily="1" charset="-128"/>
            </a:endParaRPr>
          </a:p>
          <a:p>
            <a:pPr lvl="1"/>
            <a:r>
              <a:rPr lang="en-US" altLang="ja-JP" smtClean="0">
                <a:cs typeface="ヒラギノ丸ゴ Pro W4" pitchFamily="1" charset="-128"/>
              </a:rPr>
              <a:t>KEKB </a:t>
            </a:r>
            <a:r>
              <a:rPr lang="ja-JP" altLang="en-US" smtClean="0">
                <a:cs typeface="ヒラギノ丸ゴ Pro W4" pitchFamily="1" charset="-128"/>
              </a:rPr>
              <a:t>は</a:t>
            </a:r>
            <a:r>
              <a:rPr lang="en-US" altLang="ja-JP" smtClean="0">
                <a:cs typeface="ヒラギノ丸ゴ Pro W4" pitchFamily="1" charset="-128"/>
              </a:rPr>
              <a:t> 509MHz 5120 </a:t>
            </a:r>
            <a:r>
              <a:rPr lang="ja-JP" altLang="en-US" smtClean="0">
                <a:cs typeface="ヒラギノ丸ゴ Pro W4" pitchFamily="1" charset="-128"/>
              </a:rPr>
              <a:t>バケットを持つ</a:t>
            </a:r>
            <a:endParaRPr lang="en-US" altLang="ja-JP" smtClean="0">
              <a:cs typeface="ヒラギノ丸ゴ Pro W4" pitchFamily="1" charset="-128"/>
            </a:endParaRPr>
          </a:p>
          <a:p>
            <a:pPr lvl="1"/>
            <a:r>
              <a:rPr lang="en-US" altLang="ja-JP" smtClean="0">
                <a:cs typeface="ヒラギノ丸ゴ Pro W4" pitchFamily="1" charset="-128"/>
              </a:rPr>
              <a:t>Linac – Ring </a:t>
            </a:r>
            <a:r>
              <a:rPr lang="ja-JP" altLang="en-US" smtClean="0">
                <a:cs typeface="ヒラギノ丸ゴ Pro W4" pitchFamily="1" charset="-128"/>
              </a:rPr>
              <a:t>共通周波数</a:t>
            </a:r>
            <a:r>
              <a:rPr lang="en-US" altLang="ja-JP" smtClean="0">
                <a:cs typeface="ヒラギノ丸ゴ Pro W4" pitchFamily="1" charset="-128"/>
              </a:rPr>
              <a:t> 10.38MHz </a:t>
            </a:r>
            <a:r>
              <a:rPr lang="ja-JP" altLang="en-US" smtClean="0">
                <a:cs typeface="ヒラギノ丸ゴ Pro W4" pitchFamily="1" charset="-128"/>
              </a:rPr>
              <a:t>は</a:t>
            </a:r>
            <a:r>
              <a:rPr lang="en-US" altLang="ja-JP" smtClean="0">
                <a:cs typeface="ヒラギノ丸ゴ Pro W4" pitchFamily="1" charset="-128"/>
              </a:rPr>
              <a:t> 49 </a:t>
            </a:r>
            <a:r>
              <a:rPr lang="ja-JP" altLang="en-US" smtClean="0">
                <a:cs typeface="ヒラギノ丸ゴ Pro W4" pitchFamily="1" charset="-128"/>
              </a:rPr>
              <a:t>バケット</a:t>
            </a:r>
            <a:r>
              <a:rPr lang="en-US" altLang="ja-JP" smtClean="0">
                <a:cs typeface="ヒラギノ丸ゴ Pro W4" pitchFamily="1" charset="-128"/>
              </a:rPr>
              <a:t>(96ns) </a:t>
            </a:r>
            <a:r>
              <a:rPr lang="ja-JP" altLang="en-US" smtClean="0">
                <a:cs typeface="ヒラギノ丸ゴ Pro W4" pitchFamily="1" charset="-128"/>
              </a:rPr>
              <a:t>に相当</a:t>
            </a:r>
            <a:endParaRPr lang="en-US" altLang="ja-JP" smtClean="0">
              <a:cs typeface="ヒラギノ丸ゴ Pro W4" pitchFamily="1" charset="-128"/>
            </a:endParaRPr>
          </a:p>
          <a:p>
            <a:pPr lvl="1"/>
            <a:r>
              <a:rPr lang="ja-JP" altLang="en-US" smtClean="0">
                <a:cs typeface="ヒラギノ丸ゴ Pro W4" pitchFamily="1" charset="-128"/>
              </a:rPr>
              <a:t>最大</a:t>
            </a:r>
            <a:r>
              <a:rPr lang="en-US" altLang="ja-JP" smtClean="0">
                <a:cs typeface="ヒラギノ丸ゴ Pro W4" pitchFamily="1" charset="-128"/>
              </a:rPr>
              <a:t> 5120 x 96ns = </a:t>
            </a:r>
            <a:r>
              <a:rPr lang="ja-JP" altLang="en-US" smtClean="0">
                <a:cs typeface="ヒラギノ丸ゴ Pro W4" pitchFamily="1" charset="-128"/>
              </a:rPr>
              <a:t>約</a:t>
            </a:r>
            <a:r>
              <a:rPr lang="en-US" altLang="ja-JP" smtClean="0">
                <a:cs typeface="ヒラギノ丸ゴ Pro W4" pitchFamily="1" charset="-128"/>
              </a:rPr>
              <a:t> 500μs </a:t>
            </a:r>
            <a:r>
              <a:rPr lang="ja-JP" altLang="en-US" smtClean="0">
                <a:cs typeface="ヒラギノ丸ゴ Pro W4" pitchFamily="1" charset="-128"/>
              </a:rPr>
              <a:t>待つと全てのバケットを選択できる</a:t>
            </a:r>
            <a:endParaRPr lang="en-US" altLang="ja-JP" smtClean="0">
              <a:cs typeface="ヒラギノ丸ゴ Pro W4" pitchFamily="1" charset="-128"/>
            </a:endParaRPr>
          </a:p>
        </p:txBody>
      </p:sp>
      <p:sp>
        <p:nvSpPr>
          <p:cNvPr id="23556" name="スライド番号プレースホルダ 3"/>
          <p:cNvSpPr>
            <a:spLocks noGrp="1"/>
          </p:cNvSpPr>
          <p:nvPr>
            <p:ph type="sldNum" sz="quarter" idx="10"/>
          </p:nvPr>
        </p:nvSpPr>
        <p:spPr>
          <a:noFill/>
        </p:spPr>
        <p:txBody>
          <a:bodyPr/>
          <a:lstStyle/>
          <a:p>
            <a:fld id="{06FD09BF-A605-F841-A3F3-C4276E76343A}" type="slidenum">
              <a:rPr lang="en-US" altLang="ja-JP" smtClean="0">
                <a:latin typeface="Arial" pitchFamily="1" charset="0"/>
                <a:ea typeface="Osaka" pitchFamily="1" charset="-128"/>
                <a:cs typeface="Osaka" pitchFamily="1" charset="-128"/>
              </a:rPr>
              <a:pPr/>
              <a:t>4</a:t>
            </a:fld>
            <a:endParaRPr lang="en-US" altLang="ja-JP" smtClean="0">
              <a:latin typeface="Arial" pitchFamily="1" charset="0"/>
              <a:ea typeface="Osaka" pitchFamily="1" charset="-128"/>
              <a:cs typeface="Osaka" pitchFamily="1" charset="-128"/>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18533" name="AutoShape 37"/>
          <p:cNvCxnSpPr>
            <a:cxnSpLocks noChangeShapeType="1"/>
            <a:stCxn id="618531" idx="1"/>
            <a:endCxn id="618517" idx="0"/>
          </p:cNvCxnSpPr>
          <p:nvPr/>
        </p:nvCxnSpPr>
        <p:spPr bwMode="auto">
          <a:xfrm flipH="1">
            <a:off x="2567511" y="1386523"/>
            <a:ext cx="1759332" cy="1540581"/>
          </a:xfrm>
          <a:prstGeom prst="straightConnector1">
            <a:avLst/>
          </a:prstGeom>
          <a:noFill/>
          <a:ln w="25400">
            <a:solidFill>
              <a:schemeClr val="tx1"/>
            </a:solidFill>
            <a:round/>
            <a:headEnd/>
            <a:tailEnd type="stealth" w="med" len="med"/>
          </a:ln>
          <a:effectLst>
            <a:outerShdw blurRad="63500" dist="38099" dir="2700000" algn="ctr" rotWithShape="0">
              <a:schemeClr val="tx1">
                <a:alpha val="74998"/>
              </a:schemeClr>
            </a:outerShdw>
          </a:effectLst>
        </p:spPr>
      </p:cxnSp>
      <p:sp>
        <p:nvSpPr>
          <p:cNvPr id="618535" name="Line 39"/>
          <p:cNvSpPr>
            <a:spLocks noChangeShapeType="1"/>
          </p:cNvSpPr>
          <p:nvPr/>
        </p:nvSpPr>
        <p:spPr bwMode="auto">
          <a:xfrm flipH="1">
            <a:off x="3336774" y="1579095"/>
            <a:ext cx="1231592" cy="2611984"/>
          </a:xfrm>
          <a:prstGeom prst="line">
            <a:avLst/>
          </a:prstGeom>
          <a:noFill/>
          <a:ln w="25400">
            <a:solidFill>
              <a:schemeClr val="tx1"/>
            </a:solidFill>
            <a:round/>
            <a:headEnd/>
            <a:tailEnd type="stealth" w="med" len="med"/>
          </a:ln>
          <a:effectLst>
            <a:outerShdw blurRad="63500" dist="38099" dir="2700000" algn="ctr" rotWithShape="0">
              <a:schemeClr val="tx1">
                <a:alpha val="75000"/>
              </a:schemeClr>
            </a:outerShdw>
          </a:effectLst>
        </p:spPr>
        <p:txBody>
          <a:bodyPr wrap="none" lIns="99551" tIns="49775" rIns="99551" bIns="49775" anchor="ctr">
            <a:prstTxWarp prst="textNoShape">
              <a:avLst/>
            </a:prstTxWarp>
          </a:bodyPr>
          <a:lstStyle/>
          <a:p>
            <a:pPr>
              <a:defRPr/>
            </a:pPr>
            <a:endParaRPr lang="ja-JP" altLang="en-US">
              <a:latin typeface="Times" pitchFamily="-112" charset="0"/>
              <a:ea typeface="Osaka" pitchFamily="-112" charset="-128"/>
              <a:cs typeface="Osaka" pitchFamily="-112" charset="-128"/>
            </a:endParaRPr>
          </a:p>
        </p:txBody>
      </p:sp>
      <p:sp>
        <p:nvSpPr>
          <p:cNvPr id="83" name="Line 8"/>
          <p:cNvSpPr>
            <a:spLocks noChangeShapeType="1"/>
          </p:cNvSpPr>
          <p:nvPr/>
        </p:nvSpPr>
        <p:spPr bwMode="auto">
          <a:xfrm flipH="1" flipV="1">
            <a:off x="719570" y="3304972"/>
            <a:ext cx="0" cy="397044"/>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wrap="square"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80" name="Line 4"/>
          <p:cNvSpPr>
            <a:spLocks noChangeShapeType="1"/>
          </p:cNvSpPr>
          <p:nvPr/>
        </p:nvSpPr>
        <p:spPr bwMode="auto">
          <a:xfrm flipH="1" flipV="1">
            <a:off x="1770253" y="3225563"/>
            <a:ext cx="310788"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wrap="square"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8" name="Line 22"/>
          <p:cNvSpPr>
            <a:spLocks noChangeShapeType="1"/>
          </p:cNvSpPr>
          <p:nvPr/>
        </p:nvSpPr>
        <p:spPr bwMode="auto">
          <a:xfrm flipH="1" flipV="1">
            <a:off x="915585" y="3225563"/>
            <a:ext cx="466178"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wrap="square"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24579" name="スライド番号プレースホルダ 3"/>
          <p:cNvSpPr>
            <a:spLocks noGrp="1"/>
          </p:cNvSpPr>
          <p:nvPr>
            <p:ph type="sldNum" sz="quarter" idx="10"/>
          </p:nvPr>
        </p:nvSpPr>
        <p:spPr>
          <a:noFill/>
        </p:spPr>
        <p:txBody>
          <a:bodyPr/>
          <a:lstStyle/>
          <a:p>
            <a:fld id="{003103DC-D755-6546-B1D4-158FB36CED6E}" type="slidenum">
              <a:rPr lang="en-US" altLang="ja-JP" smtClean="0">
                <a:latin typeface="Arial" pitchFamily="1" charset="0"/>
                <a:ea typeface="Osaka" pitchFamily="1" charset="-128"/>
                <a:cs typeface="Osaka" pitchFamily="1" charset="-128"/>
              </a:rPr>
              <a:pPr/>
              <a:t>5</a:t>
            </a:fld>
            <a:endParaRPr lang="en-US" altLang="ja-JP" smtClean="0">
              <a:latin typeface="Arial" pitchFamily="1" charset="0"/>
              <a:ea typeface="Osaka" pitchFamily="1" charset="-128"/>
              <a:cs typeface="Osaka" pitchFamily="1" charset="-128"/>
            </a:endParaRPr>
          </a:p>
        </p:txBody>
      </p:sp>
      <p:sp>
        <p:nvSpPr>
          <p:cNvPr id="24580" name="Rectangle 2"/>
          <p:cNvSpPr>
            <a:spLocks noGrp="1" noChangeArrowheads="1"/>
          </p:cNvSpPr>
          <p:nvPr>
            <p:ph type="title"/>
          </p:nvPr>
        </p:nvSpPr>
        <p:spPr>
          <a:xfrm>
            <a:off x="164441" y="294111"/>
            <a:ext cx="10359757" cy="714269"/>
          </a:xfrm>
        </p:spPr>
        <p:txBody>
          <a:bodyPr/>
          <a:lstStyle/>
          <a:p>
            <a:r>
              <a:rPr lang="en-US" altLang="ja-JP" dirty="0" smtClean="0">
                <a:latin typeface="Arial" pitchFamily="1" charset="0"/>
                <a:cs typeface="ヒラギノ丸ゴ Pro W4" pitchFamily="1" charset="-128"/>
              </a:rPr>
              <a:t>KEKB </a:t>
            </a:r>
            <a:r>
              <a:rPr lang="ja-JP" altLang="en-US" dirty="0" smtClean="0">
                <a:latin typeface="Arial" pitchFamily="1" charset="0"/>
                <a:cs typeface="ヒラギノ丸ゴ Pro W4" pitchFamily="1" charset="-128"/>
              </a:rPr>
              <a:t>タイミング同期関係</a:t>
            </a:r>
            <a:endParaRPr lang="en-US" altLang="ja-JP" dirty="0" smtClean="0">
              <a:latin typeface="Arial" pitchFamily="1" charset="0"/>
              <a:cs typeface="ヒラギノ丸ゴ Pro W4" pitchFamily="1" charset="-128"/>
            </a:endParaRPr>
          </a:p>
        </p:txBody>
      </p:sp>
      <p:sp>
        <p:nvSpPr>
          <p:cNvPr id="24581" name="Rectangle 3"/>
          <p:cNvSpPr>
            <a:spLocks noGrp="1" noChangeArrowheads="1"/>
          </p:cNvSpPr>
          <p:nvPr>
            <p:ph type="body" idx="1"/>
          </p:nvPr>
        </p:nvSpPr>
        <p:spPr>
          <a:xfrm>
            <a:off x="7317606" y="1260475"/>
            <a:ext cx="3371032" cy="5882217"/>
          </a:xfrm>
        </p:spPr>
        <p:txBody>
          <a:bodyPr/>
          <a:lstStyle/>
          <a:p>
            <a:pPr marL="0" indent="0"/>
            <a:r>
              <a:rPr lang="en-US" altLang="ja-JP" sz="2200">
                <a:cs typeface="ヒラギノ丸ゴ Pro W4" pitchFamily="1" charset="-128"/>
              </a:rPr>
              <a:t>Synchronization Req.</a:t>
            </a:r>
          </a:p>
          <a:p>
            <a:pPr lvl="1" indent="0"/>
            <a:r>
              <a:rPr lang="en-US" altLang="ja-JP" sz="2000">
                <a:cs typeface="ヒラギノ丸ゴ Pro W4" pitchFamily="1" charset="-128"/>
              </a:rPr>
              <a:t>KEKB : &lt; 30ps</a:t>
            </a:r>
          </a:p>
          <a:p>
            <a:pPr lvl="1" indent="0"/>
            <a:r>
              <a:rPr lang="en-US" altLang="ja-JP" sz="2000">
                <a:cs typeface="ヒラギノ丸ゴ Pro W4" pitchFamily="1" charset="-128"/>
              </a:rPr>
              <a:t>PF : &lt; 300~700ps</a:t>
            </a:r>
          </a:p>
          <a:p>
            <a:pPr marL="0" indent="0"/>
            <a:r>
              <a:rPr lang="en-US" altLang="ja-JP" sz="2200">
                <a:cs typeface="ヒラギノ丸ゴ Pro W4" pitchFamily="1" charset="-128"/>
              </a:rPr>
              <a:t>Linac rf is 	Synchronized </a:t>
            </a:r>
          </a:p>
          <a:p>
            <a:pPr marL="0" indent="0">
              <a:buNone/>
            </a:pPr>
            <a:r>
              <a:rPr lang="en-US" altLang="ja-JP" sz="2200">
                <a:cs typeface="ヒラギノ丸ゴ Pro W4" pitchFamily="1" charset="-128"/>
              </a:rPr>
              <a:t>	to KEKB rf</a:t>
            </a:r>
          </a:p>
          <a:p>
            <a:pPr marL="0" indent="0"/>
            <a:r>
              <a:rPr lang="en-US" altLang="ja-JP" sz="2200">
                <a:cs typeface="ヒラギノ丸ゴ Pro W4" pitchFamily="1" charset="-128"/>
              </a:rPr>
              <a:t>Event Clock is</a:t>
            </a:r>
          </a:p>
          <a:p>
            <a:pPr marL="0" indent="0">
              <a:buNone/>
            </a:pPr>
            <a:r>
              <a:rPr lang="en-US" altLang="ja-JP" sz="2200">
                <a:cs typeface="ヒラギノ丸ゴ Pro W4" pitchFamily="1" charset="-128"/>
              </a:rPr>
              <a:t>	114.24MHz</a:t>
            </a:r>
          </a:p>
          <a:p>
            <a:pPr marL="0" indent="0"/>
            <a:r>
              <a:rPr lang="en-US" altLang="ja-JP" sz="2200">
                <a:cs typeface="ヒラギノ丸ゴ Pro W4" pitchFamily="1" charset="-128"/>
              </a:rPr>
              <a:t>We have to manage</a:t>
            </a:r>
          </a:p>
          <a:p>
            <a:pPr lvl="1" indent="0"/>
            <a:r>
              <a:rPr lang="en-US" altLang="ja-JP" sz="2000">
                <a:cs typeface="ヒラギノ丸ゴ Pro W4" pitchFamily="1" charset="-128"/>
              </a:rPr>
              <a:t>Circumference compensation</a:t>
            </a:r>
          </a:p>
          <a:p>
            <a:pPr lvl="1" indent="0"/>
            <a:r>
              <a:rPr lang="en-US" altLang="ja-JP" sz="2000">
                <a:cs typeface="ヒラギノ丸ゴ Pro W4" pitchFamily="1" charset="-128"/>
              </a:rPr>
              <a:t>Bucket selection</a:t>
            </a:r>
          </a:p>
          <a:p>
            <a:pPr lvl="1" indent="0"/>
            <a:r>
              <a:rPr lang="en-US" altLang="ja-JP" sz="2000">
                <a:cs typeface="ヒラギノ丸ゴ Pro W4" pitchFamily="1" charset="-128"/>
              </a:rPr>
              <a:t>Injection phase controls</a:t>
            </a:r>
          </a:p>
        </p:txBody>
      </p:sp>
      <p:sp>
        <p:nvSpPr>
          <p:cNvPr id="618500" name="Line 4"/>
          <p:cNvSpPr>
            <a:spLocks noChangeShapeType="1"/>
          </p:cNvSpPr>
          <p:nvPr/>
        </p:nvSpPr>
        <p:spPr bwMode="auto">
          <a:xfrm flipH="1">
            <a:off x="3043703" y="3214211"/>
            <a:ext cx="315178"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cxnSp>
        <p:nvCxnSpPr>
          <p:cNvPr id="618501" name="AutoShape 5"/>
          <p:cNvCxnSpPr>
            <a:cxnSpLocks noChangeShapeType="1"/>
            <a:stCxn id="618531" idx="3"/>
            <a:endCxn id="618524" idx="0"/>
          </p:cNvCxnSpPr>
          <p:nvPr/>
        </p:nvCxnSpPr>
        <p:spPr bwMode="auto">
          <a:xfrm>
            <a:off x="5287793" y="1386523"/>
            <a:ext cx="1426865" cy="897146"/>
          </a:xfrm>
          <a:prstGeom prst="straightConnector1">
            <a:avLst/>
          </a:prstGeom>
          <a:noFill/>
          <a:ln w="25400">
            <a:solidFill>
              <a:schemeClr val="tx1"/>
            </a:solidFill>
            <a:round/>
            <a:headEnd/>
            <a:tailEnd type="stealth" w="med" len="med"/>
          </a:ln>
          <a:effectLst>
            <a:outerShdw blurRad="63500" dist="38099" dir="2700000" algn="ctr" rotWithShape="0">
              <a:schemeClr val="tx1">
                <a:alpha val="74998"/>
              </a:schemeClr>
            </a:outerShdw>
          </a:effectLst>
        </p:spPr>
      </p:cxnSp>
      <p:sp>
        <p:nvSpPr>
          <p:cNvPr id="618502" name="Line 6"/>
          <p:cNvSpPr>
            <a:spLocks noChangeShapeType="1"/>
          </p:cNvSpPr>
          <p:nvPr/>
        </p:nvSpPr>
        <p:spPr bwMode="auto">
          <a:xfrm flipH="1">
            <a:off x="3542325" y="1580847"/>
            <a:ext cx="1245295" cy="2650499"/>
          </a:xfrm>
          <a:prstGeom prst="line">
            <a:avLst/>
          </a:prstGeom>
          <a:noFill/>
          <a:ln w="25400">
            <a:solidFill>
              <a:schemeClr val="tx1"/>
            </a:solidFill>
            <a:round/>
            <a:headEnd type="stealth" w="med" len="med"/>
            <a:tailEnd/>
          </a:ln>
          <a:effectLst>
            <a:outerShdw blurRad="63500" dist="38099" dir="2700000" algn="ctr" rotWithShape="0">
              <a:schemeClr val="tx1">
                <a:alpha val="75000"/>
              </a:schemeClr>
            </a:outerShdw>
          </a:effectLst>
        </p:spPr>
        <p:txBody>
          <a:bodyPr wrap="none" lIns="99551" tIns="49775" rIns="99551" bIns="49775" anchor="ctr">
            <a:prstTxWarp prst="textNoShape">
              <a:avLst/>
            </a:prstTxWarp>
          </a:bodyPr>
          <a:lstStyle/>
          <a:p>
            <a:pPr>
              <a:defRPr/>
            </a:pPr>
            <a:endParaRPr lang="ja-JP" altLang="en-US">
              <a:latin typeface="Times" pitchFamily="-112" charset="0"/>
              <a:ea typeface="Osaka" pitchFamily="-112" charset="-128"/>
              <a:cs typeface="Osaka" pitchFamily="-112" charset="-128"/>
            </a:endParaRPr>
          </a:p>
        </p:txBody>
      </p:sp>
      <p:sp>
        <p:nvSpPr>
          <p:cNvPr id="618503" name="Line 7"/>
          <p:cNvSpPr>
            <a:spLocks noChangeShapeType="1"/>
          </p:cNvSpPr>
          <p:nvPr/>
        </p:nvSpPr>
        <p:spPr bwMode="auto">
          <a:xfrm flipH="1" flipV="1">
            <a:off x="1692556" y="4453678"/>
            <a:ext cx="1479965"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05" name="Line 9"/>
          <p:cNvSpPr>
            <a:spLocks noChangeShapeType="1"/>
          </p:cNvSpPr>
          <p:nvPr/>
        </p:nvSpPr>
        <p:spPr bwMode="auto">
          <a:xfrm flipH="1" flipV="1">
            <a:off x="5479640" y="2562966"/>
            <a:ext cx="0" cy="1218459"/>
          </a:xfrm>
          <a:prstGeom prst="line">
            <a:avLst/>
          </a:prstGeom>
          <a:noFill/>
          <a:ln w="25400">
            <a:solidFill>
              <a:schemeClr val="folHlink"/>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07" name="Line 11"/>
          <p:cNvSpPr>
            <a:spLocks noChangeShapeType="1"/>
          </p:cNvSpPr>
          <p:nvPr/>
        </p:nvSpPr>
        <p:spPr bwMode="auto">
          <a:xfrm flipH="1">
            <a:off x="5877039" y="2484187"/>
            <a:ext cx="313464" cy="175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08" name="Line 12"/>
          <p:cNvSpPr>
            <a:spLocks noChangeShapeType="1"/>
          </p:cNvSpPr>
          <p:nvPr/>
        </p:nvSpPr>
        <p:spPr bwMode="auto">
          <a:xfrm flipH="1">
            <a:off x="5877039" y="2942860"/>
            <a:ext cx="313464" cy="175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09" name="Line 13"/>
          <p:cNvSpPr>
            <a:spLocks noChangeShapeType="1"/>
          </p:cNvSpPr>
          <p:nvPr/>
        </p:nvSpPr>
        <p:spPr bwMode="auto">
          <a:xfrm flipH="1">
            <a:off x="5877039" y="3415538"/>
            <a:ext cx="313464"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0" name="Line 14"/>
          <p:cNvSpPr>
            <a:spLocks noChangeShapeType="1"/>
          </p:cNvSpPr>
          <p:nvPr/>
        </p:nvSpPr>
        <p:spPr bwMode="auto">
          <a:xfrm flipH="1">
            <a:off x="4746510" y="2480685"/>
            <a:ext cx="313464" cy="719521"/>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1" name="Line 15"/>
          <p:cNvSpPr>
            <a:spLocks noChangeShapeType="1"/>
          </p:cNvSpPr>
          <p:nvPr/>
        </p:nvSpPr>
        <p:spPr bwMode="auto">
          <a:xfrm flipH="1">
            <a:off x="4746510" y="2942860"/>
            <a:ext cx="332307" cy="257346"/>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2" name="Line 16"/>
          <p:cNvSpPr>
            <a:spLocks noChangeShapeType="1"/>
          </p:cNvSpPr>
          <p:nvPr/>
        </p:nvSpPr>
        <p:spPr bwMode="auto">
          <a:xfrm flipH="1" flipV="1">
            <a:off x="4746510" y="3200206"/>
            <a:ext cx="323742" cy="215332"/>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3" name="Line 17"/>
          <p:cNvSpPr>
            <a:spLocks noChangeShapeType="1"/>
          </p:cNvSpPr>
          <p:nvPr/>
        </p:nvSpPr>
        <p:spPr bwMode="auto">
          <a:xfrm flipH="1" flipV="1">
            <a:off x="4746509" y="3200206"/>
            <a:ext cx="363140" cy="749282"/>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4" name="Line 18"/>
          <p:cNvSpPr>
            <a:spLocks noChangeShapeType="1"/>
          </p:cNvSpPr>
          <p:nvPr/>
        </p:nvSpPr>
        <p:spPr bwMode="auto">
          <a:xfrm flipH="1">
            <a:off x="3371032" y="3203707"/>
            <a:ext cx="793084" cy="7003"/>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5" name="Rectangle 19"/>
          <p:cNvSpPr>
            <a:spLocks noChangeAspect="1" noChangeArrowheads="1"/>
          </p:cNvSpPr>
          <p:nvPr/>
        </p:nvSpPr>
        <p:spPr bwMode="auto">
          <a:xfrm>
            <a:off x="321904" y="3125899"/>
            <a:ext cx="815351" cy="208137"/>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dirty="0">
                <a:solidFill>
                  <a:srgbClr val="400040"/>
                </a:solidFill>
                <a:latin typeface="Helvetica" pitchFamily="-112" charset="0"/>
                <a:ea typeface="ヒラギノ角ゴ Pro W6" pitchFamily="-112" charset="-128"/>
                <a:cs typeface="ヒラギノ角ゴ Pro W6" pitchFamily="-112" charset="-128"/>
              </a:rPr>
              <a:t>Variable SG</a:t>
            </a:r>
          </a:p>
        </p:txBody>
      </p:sp>
      <p:sp>
        <p:nvSpPr>
          <p:cNvPr id="618516" name="Rectangle 20"/>
          <p:cNvSpPr>
            <a:spLocks noChangeAspect="1" noChangeArrowheads="1"/>
          </p:cNvSpPr>
          <p:nvPr/>
        </p:nvSpPr>
        <p:spPr bwMode="auto">
          <a:xfrm>
            <a:off x="3168800" y="3110144"/>
            <a:ext cx="543880" cy="208137"/>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wrap="square" lIns="54166" tIns="27084" rIns="54166" bIns="27084" anchor="ctr">
            <a:prstTxWarp prst="textNoShape">
              <a:avLst/>
            </a:prstTxWarp>
            <a:spAutoFit/>
          </a:bodyPr>
          <a:lstStyle/>
          <a:p>
            <a:pPr algn="ctr" defTabSz="540962">
              <a:defRPr/>
            </a:pPr>
            <a:r>
              <a:rPr lang="en-US" altLang="ja-JP" sz="1000" dirty="0">
                <a:solidFill>
                  <a:srgbClr val="400040"/>
                </a:solidFill>
                <a:latin typeface="Helvetica" pitchFamily="-112" charset="0"/>
                <a:ea typeface="ヒラギノ角ゴ Pro W6" pitchFamily="-112" charset="-128"/>
                <a:cs typeface="ヒラギノ角ゴ Pro W6" pitchFamily="-112" charset="-128"/>
              </a:rPr>
              <a:t>10 MHz</a:t>
            </a:r>
          </a:p>
        </p:txBody>
      </p:sp>
      <p:sp>
        <p:nvSpPr>
          <p:cNvPr id="618517" name="AutoShape 21"/>
          <p:cNvSpPr>
            <a:spLocks noChangeArrowheads="1"/>
          </p:cNvSpPr>
          <p:nvPr/>
        </p:nvSpPr>
        <p:spPr bwMode="auto">
          <a:xfrm>
            <a:off x="2081041" y="2927104"/>
            <a:ext cx="972940" cy="584720"/>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HER/LER Injection Phase Control</a:t>
            </a:r>
          </a:p>
        </p:txBody>
      </p:sp>
      <p:sp>
        <p:nvSpPr>
          <p:cNvPr id="618519" name="Rectangle 23"/>
          <p:cNvSpPr>
            <a:spLocks noChangeAspect="1" noChangeArrowheads="1"/>
          </p:cNvSpPr>
          <p:nvPr/>
        </p:nvSpPr>
        <p:spPr bwMode="auto">
          <a:xfrm>
            <a:off x="4164116" y="3104667"/>
            <a:ext cx="582394"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SG</a:t>
            </a:r>
          </a:p>
        </p:txBody>
      </p:sp>
      <p:sp>
        <p:nvSpPr>
          <p:cNvPr id="618520" name="Rectangle 24"/>
          <p:cNvSpPr>
            <a:spLocks noChangeAspect="1" noChangeArrowheads="1"/>
          </p:cNvSpPr>
          <p:nvPr/>
        </p:nvSpPr>
        <p:spPr bwMode="auto">
          <a:xfrm>
            <a:off x="5059974" y="2388648"/>
            <a:ext cx="817065"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114.24 MHz</a:t>
            </a:r>
          </a:p>
        </p:txBody>
      </p:sp>
      <p:sp>
        <p:nvSpPr>
          <p:cNvPr id="618521" name="Rectangle 25"/>
          <p:cNvSpPr>
            <a:spLocks noChangeAspect="1" noChangeArrowheads="1"/>
          </p:cNvSpPr>
          <p:nvPr/>
        </p:nvSpPr>
        <p:spPr bwMode="auto">
          <a:xfrm>
            <a:off x="5077104" y="2849071"/>
            <a:ext cx="799935"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571.2 MHz</a:t>
            </a:r>
          </a:p>
        </p:txBody>
      </p:sp>
      <p:sp>
        <p:nvSpPr>
          <p:cNvPr id="618522" name="Rectangle 26"/>
          <p:cNvSpPr>
            <a:spLocks noChangeAspect="1" noChangeArrowheads="1"/>
          </p:cNvSpPr>
          <p:nvPr/>
        </p:nvSpPr>
        <p:spPr bwMode="auto">
          <a:xfrm>
            <a:off x="5077104" y="3314746"/>
            <a:ext cx="799935"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2856 MHz</a:t>
            </a:r>
          </a:p>
        </p:txBody>
      </p:sp>
      <p:sp>
        <p:nvSpPr>
          <p:cNvPr id="618523" name="Rectangle 27"/>
          <p:cNvSpPr>
            <a:spLocks noChangeAspect="1" noChangeArrowheads="1"/>
          </p:cNvSpPr>
          <p:nvPr/>
        </p:nvSpPr>
        <p:spPr bwMode="auto">
          <a:xfrm>
            <a:off x="5077104" y="3783923"/>
            <a:ext cx="799935"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508.89 MHz</a:t>
            </a:r>
          </a:p>
        </p:txBody>
      </p:sp>
      <p:sp>
        <p:nvSpPr>
          <p:cNvPr id="618524" name="AutoShape 28"/>
          <p:cNvSpPr>
            <a:spLocks noChangeArrowheads="1"/>
          </p:cNvSpPr>
          <p:nvPr/>
        </p:nvSpPr>
        <p:spPr bwMode="auto">
          <a:xfrm>
            <a:off x="6193929" y="2283669"/>
            <a:ext cx="1041457" cy="401035"/>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SHB1 Phase Control</a:t>
            </a:r>
          </a:p>
        </p:txBody>
      </p:sp>
      <p:sp>
        <p:nvSpPr>
          <p:cNvPr id="618525" name="AutoShape 29"/>
          <p:cNvSpPr>
            <a:spLocks noChangeArrowheads="1"/>
          </p:cNvSpPr>
          <p:nvPr/>
        </p:nvSpPr>
        <p:spPr bwMode="auto">
          <a:xfrm>
            <a:off x="6193929" y="2740590"/>
            <a:ext cx="1041457" cy="401035"/>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SHB2 Phase Control</a:t>
            </a:r>
          </a:p>
        </p:txBody>
      </p:sp>
      <p:sp>
        <p:nvSpPr>
          <p:cNvPr id="618526" name="AutoShape 30"/>
          <p:cNvSpPr>
            <a:spLocks noChangeArrowheads="1"/>
          </p:cNvSpPr>
          <p:nvPr/>
        </p:nvSpPr>
        <p:spPr bwMode="auto">
          <a:xfrm>
            <a:off x="152986" y="2113840"/>
            <a:ext cx="1151084" cy="584720"/>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dirty="0">
                <a:solidFill>
                  <a:srgbClr val="004000"/>
                </a:solidFill>
                <a:latin typeface="Helvetica" pitchFamily="-112" charset="0"/>
                <a:ea typeface="ＭＳ Ｐゴシック" pitchFamily="-112" charset="-128"/>
                <a:cs typeface="ＭＳ Ｐゴシック" pitchFamily="-112" charset="-128"/>
              </a:rPr>
              <a:t>KEKB HER/LER Circumference Correction</a:t>
            </a:r>
          </a:p>
        </p:txBody>
      </p:sp>
      <p:cxnSp>
        <p:nvCxnSpPr>
          <p:cNvPr id="618527" name="AutoShape 31"/>
          <p:cNvCxnSpPr>
            <a:cxnSpLocks noChangeShapeType="1"/>
            <a:stCxn id="618526" idx="2"/>
            <a:endCxn id="618515" idx="0"/>
          </p:cNvCxnSpPr>
          <p:nvPr/>
        </p:nvCxnSpPr>
        <p:spPr bwMode="auto">
          <a:xfrm>
            <a:off x="728528" y="2698560"/>
            <a:ext cx="1052" cy="427339"/>
          </a:xfrm>
          <a:prstGeom prst="straightConnector1">
            <a:avLst/>
          </a:prstGeom>
          <a:noFill/>
          <a:ln w="25400">
            <a:solidFill>
              <a:schemeClr val="tx1"/>
            </a:solidFill>
            <a:round/>
            <a:headEnd/>
            <a:tailEnd type="stealth" w="med" len="med"/>
          </a:ln>
          <a:effectLst>
            <a:outerShdw blurRad="63500" dist="38099" dir="2700000" algn="ctr" rotWithShape="0">
              <a:schemeClr val="tx1">
                <a:alpha val="74998"/>
              </a:schemeClr>
            </a:outerShdw>
          </a:effectLst>
        </p:spPr>
      </p:cxnSp>
      <p:sp>
        <p:nvSpPr>
          <p:cNvPr id="618528" name="AutoShape 32"/>
          <p:cNvSpPr>
            <a:spLocks noChangeArrowheads="1"/>
          </p:cNvSpPr>
          <p:nvPr/>
        </p:nvSpPr>
        <p:spPr bwMode="auto">
          <a:xfrm>
            <a:off x="6185365" y="3213268"/>
            <a:ext cx="1050021" cy="401035"/>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Neue" pitchFamily="-112" charset="0"/>
                <a:ea typeface="ＭＳ Ｐゴシック" pitchFamily="-112" charset="-128"/>
                <a:cs typeface="ＭＳ Ｐゴシック" pitchFamily="-112" charset="-128"/>
              </a:rPr>
              <a:t>Acc. Phase, Timing Control</a:t>
            </a:r>
          </a:p>
        </p:txBody>
      </p:sp>
      <p:sp>
        <p:nvSpPr>
          <p:cNvPr id="618529" name="Rectangle 33"/>
          <p:cNvSpPr>
            <a:spLocks noChangeAspect="1" noChangeArrowheads="1"/>
          </p:cNvSpPr>
          <p:nvPr/>
        </p:nvSpPr>
        <p:spPr bwMode="auto">
          <a:xfrm>
            <a:off x="1304071" y="4350289"/>
            <a:ext cx="799935"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99.39 kHz</a:t>
            </a:r>
          </a:p>
        </p:txBody>
      </p:sp>
      <p:sp>
        <p:nvSpPr>
          <p:cNvPr id="618530" name="AutoShape 34"/>
          <p:cNvSpPr>
            <a:spLocks noChangeArrowheads="1"/>
          </p:cNvSpPr>
          <p:nvPr/>
        </p:nvSpPr>
        <p:spPr bwMode="auto">
          <a:xfrm>
            <a:off x="2677299" y="4168322"/>
            <a:ext cx="974653" cy="584720"/>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HER/LER</a:t>
            </a:r>
          </a:p>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Bucket</a:t>
            </a:r>
            <a:br>
              <a:rPr lang="en-US" altLang="ja-JP" sz="1000">
                <a:solidFill>
                  <a:srgbClr val="004000"/>
                </a:solidFill>
                <a:latin typeface="Helvetica" pitchFamily="-112" charset="0"/>
                <a:ea typeface="ＭＳ Ｐゴシック" pitchFamily="-112" charset="-128"/>
                <a:cs typeface="ＭＳ Ｐゴシック" pitchFamily="-112" charset="-128"/>
              </a:rPr>
            </a:br>
            <a:r>
              <a:rPr lang="en-US" altLang="ja-JP" sz="1000">
                <a:solidFill>
                  <a:srgbClr val="004000"/>
                </a:solidFill>
                <a:latin typeface="Helvetica" pitchFamily="-112" charset="0"/>
                <a:ea typeface="ＭＳ Ｐゴシック" pitchFamily="-112" charset="-128"/>
                <a:cs typeface="ＭＳ Ｐゴシック" pitchFamily="-112" charset="-128"/>
              </a:rPr>
              <a:t>Selection</a:t>
            </a:r>
          </a:p>
        </p:txBody>
      </p:sp>
      <p:sp>
        <p:nvSpPr>
          <p:cNvPr id="618531" name="AutoShape 35"/>
          <p:cNvSpPr>
            <a:spLocks noChangeArrowheads="1"/>
          </p:cNvSpPr>
          <p:nvPr/>
        </p:nvSpPr>
        <p:spPr bwMode="auto">
          <a:xfrm>
            <a:off x="4326843" y="1186005"/>
            <a:ext cx="960950" cy="401035"/>
          </a:xfrm>
          <a:prstGeom prst="roundRect">
            <a:avLst>
              <a:gd name="adj" fmla="val 16667"/>
            </a:avLst>
          </a:prstGeom>
          <a:solidFill>
            <a:schemeClr val="accent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ＭＳ Ｐゴシック" pitchFamily="-112" charset="-128"/>
                <a:cs typeface="ＭＳ Ｐゴシック" pitchFamily="-112" charset="-128"/>
              </a:rPr>
              <a:t>Event</a:t>
            </a:r>
            <a:br>
              <a:rPr lang="en-US" altLang="ja-JP" sz="1000">
                <a:solidFill>
                  <a:srgbClr val="400040"/>
                </a:solidFill>
                <a:latin typeface="Helvetica" pitchFamily="-112" charset="0"/>
                <a:ea typeface="ＭＳ Ｐゴシック" pitchFamily="-112" charset="-128"/>
                <a:cs typeface="ＭＳ Ｐゴシック" pitchFamily="-112" charset="-128"/>
              </a:rPr>
            </a:br>
            <a:r>
              <a:rPr lang="en-US" altLang="ja-JP" sz="1000">
                <a:solidFill>
                  <a:srgbClr val="400040"/>
                </a:solidFill>
                <a:latin typeface="Helvetica" pitchFamily="-112" charset="0"/>
                <a:ea typeface="ＭＳ Ｐゴシック" pitchFamily="-112" charset="-128"/>
                <a:cs typeface="ＭＳ Ｐゴシック" pitchFamily="-112" charset="-128"/>
              </a:rPr>
              <a:t>System</a:t>
            </a:r>
          </a:p>
        </p:txBody>
      </p:sp>
      <p:cxnSp>
        <p:nvCxnSpPr>
          <p:cNvPr id="618532" name="AutoShape 36"/>
          <p:cNvCxnSpPr>
            <a:cxnSpLocks noChangeShapeType="1"/>
            <a:stCxn id="618520" idx="0"/>
            <a:endCxn id="618531" idx="2"/>
          </p:cNvCxnSpPr>
          <p:nvPr/>
        </p:nvCxnSpPr>
        <p:spPr bwMode="auto">
          <a:xfrm flipH="1" flipV="1">
            <a:off x="4807318" y="1587040"/>
            <a:ext cx="661189" cy="801608"/>
          </a:xfrm>
          <a:prstGeom prst="straightConnector1">
            <a:avLst/>
          </a:prstGeom>
          <a:noFill/>
          <a:ln w="25400">
            <a:solidFill>
              <a:schemeClr val="tx1"/>
            </a:solidFill>
            <a:round/>
            <a:headEnd/>
            <a:tailEnd type="stealth" w="med" len="med"/>
          </a:ln>
          <a:effectLst>
            <a:outerShdw blurRad="63500" dist="38099" dir="2700000" algn="ctr" rotWithShape="0">
              <a:schemeClr val="tx1">
                <a:alpha val="74998"/>
              </a:schemeClr>
            </a:outerShdw>
          </a:effectLst>
        </p:spPr>
      </p:cxnSp>
      <p:sp>
        <p:nvSpPr>
          <p:cNvPr id="618536" name="Line 40"/>
          <p:cNvSpPr>
            <a:spLocks noChangeAspect="1" noChangeShapeType="1"/>
          </p:cNvSpPr>
          <p:nvPr/>
        </p:nvSpPr>
        <p:spPr bwMode="auto">
          <a:xfrm flipH="1">
            <a:off x="2209671" y="6437176"/>
            <a:ext cx="222680"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37" name="Line 41"/>
          <p:cNvSpPr>
            <a:spLocks noChangeAspect="1" noChangeShapeType="1"/>
          </p:cNvSpPr>
          <p:nvPr/>
        </p:nvSpPr>
        <p:spPr bwMode="auto">
          <a:xfrm flipH="1">
            <a:off x="3216869" y="6370651"/>
            <a:ext cx="176432"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38" name="Line 42"/>
          <p:cNvSpPr>
            <a:spLocks noChangeAspect="1" noChangeShapeType="1"/>
          </p:cNvSpPr>
          <p:nvPr/>
        </p:nvSpPr>
        <p:spPr bwMode="auto">
          <a:xfrm flipH="1">
            <a:off x="3216869" y="5778928"/>
            <a:ext cx="176432"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39" name="Line 43"/>
          <p:cNvSpPr>
            <a:spLocks noChangeAspect="1" noChangeShapeType="1"/>
          </p:cNvSpPr>
          <p:nvPr/>
        </p:nvSpPr>
        <p:spPr bwMode="auto">
          <a:xfrm flipH="1">
            <a:off x="3391588" y="6076540"/>
            <a:ext cx="1608435" cy="0"/>
          </a:xfrm>
          <a:prstGeom prst="line">
            <a:avLst/>
          </a:prstGeom>
          <a:noFill/>
          <a:ln w="25400">
            <a:solidFill>
              <a:srgbClr val="000000"/>
            </a:solidFill>
            <a:round/>
            <a:headEnd/>
            <a:tailEnd type="oval" w="sm" len="sm"/>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0" name="Line 44"/>
          <p:cNvSpPr>
            <a:spLocks noChangeAspect="1" noChangeShapeType="1"/>
          </p:cNvSpPr>
          <p:nvPr/>
        </p:nvSpPr>
        <p:spPr bwMode="auto">
          <a:xfrm flipH="1">
            <a:off x="3391587" y="5778929"/>
            <a:ext cx="0" cy="591723"/>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1" name="Line 45"/>
          <p:cNvSpPr>
            <a:spLocks noChangeAspect="1" noChangeShapeType="1"/>
          </p:cNvSpPr>
          <p:nvPr/>
        </p:nvSpPr>
        <p:spPr bwMode="auto">
          <a:xfrm flipH="1">
            <a:off x="2315872" y="5852456"/>
            <a:ext cx="698872"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2" name="Line 46"/>
          <p:cNvSpPr>
            <a:spLocks noChangeAspect="1" noChangeShapeType="1"/>
          </p:cNvSpPr>
          <p:nvPr/>
        </p:nvSpPr>
        <p:spPr bwMode="auto">
          <a:xfrm flipH="1">
            <a:off x="2619060" y="6298874"/>
            <a:ext cx="186708"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3" name="Line 47"/>
          <p:cNvSpPr>
            <a:spLocks noChangeAspect="1" noChangeShapeType="1"/>
          </p:cNvSpPr>
          <p:nvPr/>
        </p:nvSpPr>
        <p:spPr bwMode="auto">
          <a:xfrm flipH="1">
            <a:off x="2478600" y="6445929"/>
            <a:ext cx="354574"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4" name="Line 48"/>
          <p:cNvSpPr>
            <a:spLocks noChangeAspect="1" noChangeShapeType="1"/>
          </p:cNvSpPr>
          <p:nvPr/>
        </p:nvSpPr>
        <p:spPr bwMode="auto">
          <a:xfrm flipH="1">
            <a:off x="2204533" y="5696647"/>
            <a:ext cx="680030"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5" name="Rectangle 49"/>
          <p:cNvSpPr>
            <a:spLocks noChangeAspect="1" noChangeArrowheads="1"/>
          </p:cNvSpPr>
          <p:nvPr/>
        </p:nvSpPr>
        <p:spPr bwMode="auto">
          <a:xfrm>
            <a:off x="2708131" y="5678137"/>
            <a:ext cx="596097"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Flip-flop</a:t>
            </a:r>
          </a:p>
        </p:txBody>
      </p:sp>
      <p:sp>
        <p:nvSpPr>
          <p:cNvPr id="618546" name="Rectangle 50"/>
          <p:cNvSpPr>
            <a:spLocks noChangeAspect="1" noChangeArrowheads="1"/>
          </p:cNvSpPr>
          <p:nvPr/>
        </p:nvSpPr>
        <p:spPr bwMode="auto">
          <a:xfrm>
            <a:off x="2718409" y="6269860"/>
            <a:ext cx="585820"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Flip-flop</a:t>
            </a:r>
          </a:p>
        </p:txBody>
      </p:sp>
      <p:sp>
        <p:nvSpPr>
          <p:cNvPr id="618547" name="Rectangle 51"/>
          <p:cNvSpPr>
            <a:spLocks noChangeAspect="1" noChangeArrowheads="1"/>
          </p:cNvSpPr>
          <p:nvPr/>
        </p:nvSpPr>
        <p:spPr bwMode="auto">
          <a:xfrm>
            <a:off x="2411796" y="6343387"/>
            <a:ext cx="140460"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endParaRPr lang="ja-JP" altLang="en-US" sz="1000">
              <a:solidFill>
                <a:srgbClr val="400040"/>
              </a:solidFill>
              <a:latin typeface="Helvetica" pitchFamily="-112" charset="0"/>
              <a:ea typeface="ヒラギノ角ゴ Pro W6" pitchFamily="-112" charset="-128"/>
              <a:cs typeface="ヒラギノ角ゴ Pro W6" pitchFamily="-112" charset="-128"/>
            </a:endParaRPr>
          </a:p>
        </p:txBody>
      </p:sp>
      <p:sp>
        <p:nvSpPr>
          <p:cNvPr id="618548" name="Line 52"/>
          <p:cNvSpPr>
            <a:spLocks noChangeAspect="1" noChangeShapeType="1"/>
          </p:cNvSpPr>
          <p:nvPr/>
        </p:nvSpPr>
        <p:spPr bwMode="auto">
          <a:xfrm flipH="1" flipV="1">
            <a:off x="2619059" y="5696647"/>
            <a:ext cx="0" cy="598726"/>
          </a:xfrm>
          <a:prstGeom prst="line">
            <a:avLst/>
          </a:prstGeom>
          <a:noFill/>
          <a:ln w="25400">
            <a:solidFill>
              <a:srgbClr val="000000"/>
            </a:solidFill>
            <a:round/>
            <a:headEnd/>
            <a:tailEnd type="oval" w="sm" len="sm"/>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9" name="Line 53"/>
          <p:cNvSpPr>
            <a:spLocks noChangeAspect="1" noChangeShapeType="1"/>
          </p:cNvSpPr>
          <p:nvPr/>
        </p:nvSpPr>
        <p:spPr bwMode="auto">
          <a:xfrm flipH="1">
            <a:off x="2315872" y="5843703"/>
            <a:ext cx="0" cy="593474"/>
          </a:xfrm>
          <a:prstGeom prst="line">
            <a:avLst/>
          </a:prstGeom>
          <a:noFill/>
          <a:ln w="25400">
            <a:solidFill>
              <a:srgbClr val="000000"/>
            </a:solidFill>
            <a:round/>
            <a:headEnd/>
            <a:tailEnd type="oval" w="sm" len="sm"/>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24631" name="Text Box 54"/>
          <p:cNvSpPr txBox="1">
            <a:spLocks noChangeAspect="1" noChangeArrowheads="1"/>
          </p:cNvSpPr>
          <p:nvPr/>
        </p:nvSpPr>
        <p:spPr bwMode="auto">
          <a:xfrm>
            <a:off x="1411449" y="6136063"/>
            <a:ext cx="976366" cy="206578"/>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PF Revolution</a:t>
            </a:r>
          </a:p>
        </p:txBody>
      </p:sp>
      <p:sp>
        <p:nvSpPr>
          <p:cNvPr id="618551" name="AutoShape 55"/>
          <p:cNvSpPr>
            <a:spLocks noChangeArrowheads="1"/>
          </p:cNvSpPr>
          <p:nvPr/>
        </p:nvSpPr>
        <p:spPr bwMode="auto">
          <a:xfrm>
            <a:off x="311752" y="5855958"/>
            <a:ext cx="1044883" cy="584720"/>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PF Circumference Correction</a:t>
            </a:r>
          </a:p>
        </p:txBody>
      </p:sp>
      <p:sp>
        <p:nvSpPr>
          <p:cNvPr id="618552" name="AutoShape 56"/>
          <p:cNvSpPr>
            <a:spLocks noChangeArrowheads="1"/>
          </p:cNvSpPr>
          <p:nvPr/>
        </p:nvSpPr>
        <p:spPr bwMode="auto">
          <a:xfrm>
            <a:off x="311752" y="6532519"/>
            <a:ext cx="1048309" cy="401035"/>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Bucket Selection</a:t>
            </a:r>
          </a:p>
        </p:txBody>
      </p:sp>
      <p:cxnSp>
        <p:nvCxnSpPr>
          <p:cNvPr id="618553" name="AutoShape 57"/>
          <p:cNvCxnSpPr>
            <a:cxnSpLocks noChangeShapeType="1"/>
            <a:stCxn id="618558" idx="1"/>
            <a:endCxn id="618551" idx="3"/>
          </p:cNvCxnSpPr>
          <p:nvPr/>
        </p:nvCxnSpPr>
        <p:spPr bwMode="auto">
          <a:xfrm flipH="1" flipV="1">
            <a:off x="1356635" y="6148318"/>
            <a:ext cx="186710" cy="299362"/>
          </a:xfrm>
          <a:prstGeom prst="straightConnector1">
            <a:avLst/>
          </a:prstGeom>
          <a:noFill/>
          <a:ln w="25400">
            <a:solidFill>
              <a:schemeClr val="tx1"/>
            </a:solidFill>
            <a:round/>
            <a:headEnd type="stealth" w="med" len="med"/>
            <a:tailEnd/>
          </a:ln>
          <a:effectLst>
            <a:outerShdw blurRad="63500" dist="38099" dir="2700000" algn="ctr" rotWithShape="0">
              <a:schemeClr val="tx1">
                <a:alpha val="74998"/>
              </a:schemeClr>
            </a:outerShdw>
          </a:effectLst>
        </p:spPr>
      </p:cxnSp>
      <p:cxnSp>
        <p:nvCxnSpPr>
          <p:cNvPr id="618554" name="AutoShape 58"/>
          <p:cNvCxnSpPr>
            <a:cxnSpLocks noChangeShapeType="1"/>
            <a:stCxn id="618558" idx="1"/>
            <a:endCxn id="618552" idx="3"/>
          </p:cNvCxnSpPr>
          <p:nvPr/>
        </p:nvCxnSpPr>
        <p:spPr bwMode="auto">
          <a:xfrm flipH="1">
            <a:off x="1360061" y="6447680"/>
            <a:ext cx="183284" cy="285357"/>
          </a:xfrm>
          <a:prstGeom prst="straightConnector1">
            <a:avLst/>
          </a:prstGeom>
          <a:noFill/>
          <a:ln w="25400">
            <a:solidFill>
              <a:schemeClr val="tx1"/>
            </a:solidFill>
            <a:round/>
            <a:headEnd type="stealth" w="med" len="med"/>
            <a:tailEnd/>
          </a:ln>
          <a:effectLst>
            <a:outerShdw blurRad="63500" dist="38099" dir="2700000" algn="ctr" rotWithShape="0">
              <a:schemeClr val="tx1">
                <a:alpha val="74998"/>
              </a:schemeClr>
            </a:outerShdw>
          </a:effectLst>
        </p:spPr>
      </p:cxnSp>
      <p:sp>
        <p:nvSpPr>
          <p:cNvPr id="618555" name="Rectangle 59"/>
          <p:cNvSpPr>
            <a:spLocks noChangeAspect="1" noChangeArrowheads="1"/>
          </p:cNvSpPr>
          <p:nvPr/>
        </p:nvSpPr>
        <p:spPr bwMode="auto">
          <a:xfrm>
            <a:off x="3494362" y="5893552"/>
            <a:ext cx="541284" cy="362474"/>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Flip-flop</a:t>
            </a:r>
          </a:p>
        </p:txBody>
      </p:sp>
      <p:sp>
        <p:nvSpPr>
          <p:cNvPr id="618556" name="Rectangle 60"/>
          <p:cNvSpPr>
            <a:spLocks noChangeAspect="1" noChangeArrowheads="1"/>
          </p:cNvSpPr>
          <p:nvPr/>
        </p:nvSpPr>
        <p:spPr bwMode="auto">
          <a:xfrm>
            <a:off x="4225781" y="5973999"/>
            <a:ext cx="491608"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50Hz</a:t>
            </a:r>
          </a:p>
        </p:txBody>
      </p:sp>
      <p:sp>
        <p:nvSpPr>
          <p:cNvPr id="24638" name="Text Box 61"/>
          <p:cNvSpPr txBox="1">
            <a:spLocks noChangeAspect="1" noChangeArrowheads="1"/>
          </p:cNvSpPr>
          <p:nvPr/>
        </p:nvSpPr>
        <p:spPr bwMode="auto">
          <a:xfrm>
            <a:off x="3929445" y="6204339"/>
            <a:ext cx="1068864" cy="206578"/>
          </a:xfrm>
          <a:prstGeom prst="rect">
            <a:avLst/>
          </a:prstGeom>
          <a:noFill/>
          <a:ln w="25400">
            <a:noFill/>
            <a:miter lim="800000"/>
            <a:headEnd/>
            <a:tailEnd/>
          </a:ln>
        </p:spPr>
        <p:txBody>
          <a:bodyPr lIns="54166" tIns="27084" rIns="54166" bIns="27084">
            <a:prstTxWarp prst="textNoShape">
              <a:avLst/>
            </a:prstTxWarp>
            <a:spAutoFit/>
          </a:bodyPr>
          <a:lstStyle/>
          <a:p>
            <a:pPr algn="ctr" defTabSz="540962"/>
            <a:r>
              <a:rPr lang="en-US" altLang="ja-JP" sz="1000">
                <a:solidFill>
                  <a:srgbClr val="400000"/>
                </a:solidFill>
                <a:latin typeface="Helvetica" pitchFamily="1" charset="0"/>
                <a:ea typeface="ヒラギノ角ゴ Pro W6" pitchFamily="1" charset="-128"/>
                <a:cs typeface="ヒラギノ角ゴ Pro W6" pitchFamily="1" charset="-128"/>
              </a:rPr>
              <a:t>AC Line Sync.</a:t>
            </a:r>
          </a:p>
        </p:txBody>
      </p:sp>
      <p:sp>
        <p:nvSpPr>
          <p:cNvPr id="618558" name="Rectangle 62"/>
          <p:cNvSpPr>
            <a:spLocks noChangeAspect="1" noChangeArrowheads="1"/>
          </p:cNvSpPr>
          <p:nvPr/>
        </p:nvSpPr>
        <p:spPr bwMode="auto">
          <a:xfrm>
            <a:off x="1543345" y="6343387"/>
            <a:ext cx="666326"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1.6 MHz</a:t>
            </a:r>
          </a:p>
        </p:txBody>
      </p:sp>
      <p:sp>
        <p:nvSpPr>
          <p:cNvPr id="618559" name="AutoShape 63"/>
          <p:cNvSpPr>
            <a:spLocks noChangeArrowheads="1"/>
          </p:cNvSpPr>
          <p:nvPr/>
        </p:nvSpPr>
        <p:spPr bwMode="auto">
          <a:xfrm>
            <a:off x="4876692" y="5877773"/>
            <a:ext cx="960949" cy="401035"/>
          </a:xfrm>
          <a:prstGeom prst="roundRect">
            <a:avLst>
              <a:gd name="adj" fmla="val 16667"/>
            </a:avLst>
          </a:prstGeom>
          <a:solidFill>
            <a:schemeClr val="accent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ＭＳ Ｐゴシック" pitchFamily="-112" charset="-128"/>
                <a:cs typeface="ＭＳ Ｐゴシック" pitchFamily="-112" charset="-128"/>
              </a:rPr>
              <a:t>Event</a:t>
            </a:r>
            <a:br>
              <a:rPr lang="en-US" altLang="ja-JP" sz="1000">
                <a:solidFill>
                  <a:srgbClr val="400040"/>
                </a:solidFill>
                <a:latin typeface="Helvetica" pitchFamily="-112" charset="0"/>
                <a:ea typeface="ＭＳ Ｐゴシック" pitchFamily="-112" charset="-128"/>
                <a:cs typeface="ＭＳ Ｐゴシック" pitchFamily="-112" charset="-128"/>
              </a:rPr>
            </a:br>
            <a:r>
              <a:rPr lang="en-US" altLang="ja-JP" sz="1000">
                <a:solidFill>
                  <a:srgbClr val="400040"/>
                </a:solidFill>
                <a:latin typeface="Helvetica" pitchFamily="-112" charset="0"/>
                <a:ea typeface="ＭＳ Ｐゴシック" pitchFamily="-112" charset="-128"/>
                <a:cs typeface="ＭＳ Ｐゴシック" pitchFamily="-112" charset="-128"/>
              </a:rPr>
              <a:t>System</a:t>
            </a:r>
          </a:p>
        </p:txBody>
      </p:sp>
      <p:sp>
        <p:nvSpPr>
          <p:cNvPr id="618560" name="Rectangle 64"/>
          <p:cNvSpPr>
            <a:spLocks noChangeAspect="1" noChangeArrowheads="1"/>
          </p:cNvSpPr>
          <p:nvPr/>
        </p:nvSpPr>
        <p:spPr bwMode="auto">
          <a:xfrm>
            <a:off x="1462836" y="5599357"/>
            <a:ext cx="775955"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114.24MHz</a:t>
            </a:r>
          </a:p>
        </p:txBody>
      </p:sp>
      <p:sp>
        <p:nvSpPr>
          <p:cNvPr id="24642" name="Text Box 65"/>
          <p:cNvSpPr txBox="1">
            <a:spLocks noChangeAspect="1" noChangeArrowheads="1"/>
          </p:cNvSpPr>
          <p:nvPr/>
        </p:nvSpPr>
        <p:spPr bwMode="auto">
          <a:xfrm>
            <a:off x="1392607" y="5378027"/>
            <a:ext cx="974653" cy="206578"/>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Linac SHB</a:t>
            </a:r>
          </a:p>
        </p:txBody>
      </p:sp>
      <p:sp>
        <p:nvSpPr>
          <p:cNvPr id="24643" name="Text Box 66"/>
          <p:cNvSpPr txBox="1">
            <a:spLocks noChangeAspect="1" noChangeArrowheads="1"/>
          </p:cNvSpPr>
          <p:nvPr/>
        </p:nvSpPr>
        <p:spPr bwMode="auto">
          <a:xfrm>
            <a:off x="1167571" y="4569222"/>
            <a:ext cx="1068864" cy="362474"/>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dirty="0">
                <a:solidFill>
                  <a:srgbClr val="400000"/>
                </a:solidFill>
                <a:latin typeface="Helvetica" pitchFamily="1" charset="0"/>
                <a:ea typeface="ヒラギノ角ゴ Pro W6" pitchFamily="1" charset="-128"/>
                <a:cs typeface="ヒラギノ角ゴ Pro W6" pitchFamily="1" charset="-128"/>
              </a:rPr>
              <a:t>KEKB Revolution</a:t>
            </a:r>
          </a:p>
        </p:txBody>
      </p:sp>
      <p:sp>
        <p:nvSpPr>
          <p:cNvPr id="24644" name="Text Box 67"/>
          <p:cNvSpPr txBox="1">
            <a:spLocks noChangeAspect="1" noChangeArrowheads="1"/>
          </p:cNvSpPr>
          <p:nvPr/>
        </p:nvSpPr>
        <p:spPr bwMode="auto">
          <a:xfrm>
            <a:off x="5515611" y="2592728"/>
            <a:ext cx="534432" cy="206578"/>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x 5</a:t>
            </a:r>
          </a:p>
        </p:txBody>
      </p:sp>
      <p:sp>
        <p:nvSpPr>
          <p:cNvPr id="24645" name="Text Box 68"/>
          <p:cNvSpPr txBox="1">
            <a:spLocks noChangeAspect="1" noChangeArrowheads="1"/>
          </p:cNvSpPr>
          <p:nvPr/>
        </p:nvSpPr>
        <p:spPr bwMode="auto">
          <a:xfrm>
            <a:off x="5515611" y="3068908"/>
            <a:ext cx="534432" cy="206578"/>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x 5</a:t>
            </a:r>
          </a:p>
        </p:txBody>
      </p:sp>
      <p:sp>
        <p:nvSpPr>
          <p:cNvPr id="24646" name="Text Box 69"/>
          <p:cNvSpPr txBox="1">
            <a:spLocks noChangeAspect="1" noChangeArrowheads="1"/>
          </p:cNvSpPr>
          <p:nvPr/>
        </p:nvSpPr>
        <p:spPr bwMode="auto">
          <a:xfrm>
            <a:off x="5515611" y="3496068"/>
            <a:ext cx="815351" cy="290610"/>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X 49 </a:t>
            </a:r>
            <a:r>
              <a:rPr lang="en-US" altLang="ja-JP" sz="1500">
                <a:solidFill>
                  <a:srgbClr val="400040"/>
                </a:solidFill>
                <a:latin typeface="Helvetica" pitchFamily="1" charset="0"/>
                <a:ea typeface="ヒラギノ角ゴ Pro W6" pitchFamily="1" charset="-128"/>
                <a:cs typeface="ヒラギノ角ゴ Pro W6" pitchFamily="1" charset="-128"/>
              </a:rPr>
              <a:t>÷</a:t>
            </a:r>
            <a:r>
              <a:rPr lang="en-US" altLang="ja-JP" sz="1000">
                <a:solidFill>
                  <a:srgbClr val="400000"/>
                </a:solidFill>
                <a:latin typeface="Helvetica" pitchFamily="1" charset="0"/>
                <a:ea typeface="ヒラギノ角ゴ Pro W6" pitchFamily="1" charset="-128"/>
                <a:cs typeface="ヒラギノ角ゴ Pro W6" pitchFamily="1" charset="-128"/>
              </a:rPr>
              <a:t> 275</a:t>
            </a:r>
          </a:p>
        </p:txBody>
      </p:sp>
      <p:sp>
        <p:nvSpPr>
          <p:cNvPr id="24647" name="Text Box 70"/>
          <p:cNvSpPr txBox="1">
            <a:spLocks noChangeAspect="1" noChangeArrowheads="1"/>
          </p:cNvSpPr>
          <p:nvPr/>
        </p:nvSpPr>
        <p:spPr bwMode="auto">
          <a:xfrm>
            <a:off x="1726814" y="4046678"/>
            <a:ext cx="700586" cy="290610"/>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500" dirty="0">
                <a:solidFill>
                  <a:srgbClr val="400040"/>
                </a:solidFill>
                <a:latin typeface="Helvetica" pitchFamily="1" charset="0"/>
                <a:ea typeface="ヒラギノ角ゴ Pro W6" pitchFamily="1" charset="-128"/>
                <a:cs typeface="ヒラギノ角ゴ Pro W6" pitchFamily="1" charset="-128"/>
              </a:rPr>
              <a:t>÷</a:t>
            </a:r>
            <a:r>
              <a:rPr lang="en-US" altLang="ja-JP" sz="1000" dirty="0">
                <a:solidFill>
                  <a:srgbClr val="400000"/>
                </a:solidFill>
                <a:latin typeface="Helvetica" pitchFamily="1" charset="0"/>
                <a:ea typeface="ヒラギノ角ゴ Pro W6" pitchFamily="1" charset="-128"/>
                <a:cs typeface="ヒラギノ角ゴ Pro W6" pitchFamily="1" charset="-128"/>
              </a:rPr>
              <a:t> 5120</a:t>
            </a:r>
          </a:p>
        </p:txBody>
      </p:sp>
      <p:sp>
        <p:nvSpPr>
          <p:cNvPr id="24648" name="Rectangle 71"/>
          <p:cNvSpPr>
            <a:spLocks noChangeArrowheads="1"/>
          </p:cNvSpPr>
          <p:nvPr/>
        </p:nvSpPr>
        <p:spPr bwMode="auto">
          <a:xfrm>
            <a:off x="246661" y="1478569"/>
            <a:ext cx="1315525" cy="329124"/>
          </a:xfrm>
          <a:prstGeom prst="rect">
            <a:avLst/>
          </a:prstGeom>
          <a:noFill/>
          <a:ln w="0">
            <a:noFill/>
            <a:miter lim="800000"/>
            <a:headEnd/>
            <a:tailEnd/>
          </a:ln>
        </p:spPr>
        <p:txBody>
          <a:bodyPr lIns="49781" tIns="24891" rIns="49781" bIns="24891">
            <a:prstTxWarp prst="textNoShape">
              <a:avLst/>
            </a:prstTxWarp>
          </a:bodyPr>
          <a:lstStyle/>
          <a:p>
            <a:pPr algn="ctr" defTabSz="1135501"/>
            <a:r>
              <a:rPr lang="en-US" altLang="ja-JP" sz="2000" b="1" dirty="0">
                <a:solidFill>
                  <a:schemeClr val="accent2"/>
                </a:solidFill>
                <a:latin typeface="Arial" pitchFamily="1" charset="0"/>
                <a:ea typeface="ヒラギノ丸ゴ Pro W4" pitchFamily="1" charset="-128"/>
                <a:cs typeface="ヒラギノ丸ゴ Pro W4" pitchFamily="1" charset="-128"/>
              </a:rPr>
              <a:t>for KEKB</a:t>
            </a:r>
            <a:endParaRPr lang="en-US" altLang="ja-JP" sz="2000" b="1" dirty="0">
              <a:latin typeface="Arial" pitchFamily="1" charset="0"/>
              <a:ea typeface="ヒラギノ丸ゴ Pro W4" pitchFamily="1" charset="-128"/>
              <a:cs typeface="ヒラギノ丸ゴ Pro W4" pitchFamily="1" charset="-128"/>
            </a:endParaRPr>
          </a:p>
        </p:txBody>
      </p:sp>
      <p:sp>
        <p:nvSpPr>
          <p:cNvPr id="24649" name="Text Box 72"/>
          <p:cNvSpPr txBox="1">
            <a:spLocks noChangeAspect="1" noChangeArrowheads="1"/>
          </p:cNvSpPr>
          <p:nvPr/>
        </p:nvSpPr>
        <p:spPr bwMode="auto">
          <a:xfrm>
            <a:off x="5147333" y="1878459"/>
            <a:ext cx="1068864" cy="206578"/>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Clock</a:t>
            </a:r>
          </a:p>
        </p:txBody>
      </p:sp>
      <p:sp>
        <p:nvSpPr>
          <p:cNvPr id="24650" name="Text Box 73"/>
          <p:cNvSpPr txBox="1">
            <a:spLocks noChangeAspect="1" noChangeArrowheads="1"/>
          </p:cNvSpPr>
          <p:nvPr/>
        </p:nvSpPr>
        <p:spPr bwMode="auto">
          <a:xfrm>
            <a:off x="4446747" y="2214586"/>
            <a:ext cx="1068864" cy="206578"/>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Fiducial</a:t>
            </a:r>
          </a:p>
        </p:txBody>
      </p:sp>
      <p:sp>
        <p:nvSpPr>
          <p:cNvPr id="24651" name="Rectangle 74"/>
          <p:cNvSpPr>
            <a:spLocks noChangeArrowheads="1"/>
          </p:cNvSpPr>
          <p:nvPr/>
        </p:nvSpPr>
        <p:spPr bwMode="auto">
          <a:xfrm>
            <a:off x="244949" y="5041900"/>
            <a:ext cx="906136" cy="252095"/>
          </a:xfrm>
          <a:prstGeom prst="rect">
            <a:avLst/>
          </a:prstGeom>
          <a:noFill/>
          <a:ln w="0">
            <a:noFill/>
            <a:miter lim="800000"/>
            <a:headEnd/>
            <a:tailEnd/>
          </a:ln>
        </p:spPr>
        <p:txBody>
          <a:bodyPr lIns="49781" tIns="24891" rIns="49781" bIns="24891">
            <a:prstTxWarp prst="textNoShape">
              <a:avLst/>
            </a:prstTxWarp>
          </a:bodyPr>
          <a:lstStyle/>
          <a:p>
            <a:pPr algn="ctr" defTabSz="1135501"/>
            <a:r>
              <a:rPr lang="en-US" altLang="ja-JP" sz="2000" b="1">
                <a:solidFill>
                  <a:schemeClr val="accent2"/>
                </a:solidFill>
                <a:latin typeface="Arial" pitchFamily="1" charset="0"/>
                <a:ea typeface="ヒラギノ丸ゴ Pro W4" pitchFamily="1" charset="-128"/>
                <a:cs typeface="ヒラギノ丸ゴ Pro W4" pitchFamily="1" charset="-128"/>
              </a:rPr>
              <a:t>for PF</a:t>
            </a:r>
            <a:endParaRPr lang="en-US" altLang="ja-JP" sz="2000" b="1">
              <a:latin typeface="Arial" pitchFamily="1" charset="0"/>
              <a:ea typeface="ヒラギノ丸ゴ Pro W4" pitchFamily="1" charset="-128"/>
              <a:cs typeface="ヒラギノ丸ゴ Pro W4" pitchFamily="1" charset="-128"/>
            </a:endParaRPr>
          </a:p>
        </p:txBody>
      </p:sp>
      <p:sp>
        <p:nvSpPr>
          <p:cNvPr id="76" name="Line 8"/>
          <p:cNvSpPr>
            <a:spLocks noChangeShapeType="1"/>
          </p:cNvSpPr>
          <p:nvPr/>
        </p:nvSpPr>
        <p:spPr bwMode="auto">
          <a:xfrm flipH="1" flipV="1">
            <a:off x="1691190" y="3304754"/>
            <a:ext cx="1365" cy="1032533"/>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wrap="square"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77" name="Rectangle 20"/>
          <p:cNvSpPr>
            <a:spLocks noChangeAspect="1" noChangeArrowheads="1"/>
          </p:cNvSpPr>
          <p:nvPr/>
        </p:nvSpPr>
        <p:spPr bwMode="auto">
          <a:xfrm>
            <a:off x="1381767" y="3120866"/>
            <a:ext cx="589112" cy="208137"/>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wrap="square" lIns="54166" tIns="27084" rIns="54166" bIns="27084" anchor="ctr">
            <a:prstTxWarp prst="textNoShape">
              <a:avLst/>
            </a:prstTxWarp>
            <a:spAutoFit/>
          </a:bodyPr>
          <a:lstStyle/>
          <a:p>
            <a:pPr algn="ctr" defTabSz="540962">
              <a:defRPr/>
            </a:pPr>
            <a:r>
              <a:rPr lang="en-US" altLang="ja-JP" sz="1000" dirty="0">
                <a:solidFill>
                  <a:srgbClr val="400040"/>
                </a:solidFill>
                <a:latin typeface="Helvetica" pitchFamily="-112" charset="0"/>
                <a:ea typeface="ヒラギノ角ゴ Pro W6" pitchFamily="-112" charset="-128"/>
                <a:cs typeface="ヒラギノ角ゴ Pro W6" pitchFamily="-112" charset="-128"/>
              </a:rPr>
              <a:t>10 MHz</a:t>
            </a:r>
          </a:p>
        </p:txBody>
      </p:sp>
      <p:sp>
        <p:nvSpPr>
          <p:cNvPr id="78" name="Rectangle 38"/>
          <p:cNvSpPr>
            <a:spLocks noChangeAspect="1" noChangeArrowheads="1"/>
          </p:cNvSpPr>
          <p:nvPr/>
        </p:nvSpPr>
        <p:spPr bwMode="auto">
          <a:xfrm>
            <a:off x="1280089" y="3892483"/>
            <a:ext cx="822203" cy="206578"/>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508.89 MHz</a:t>
            </a:r>
          </a:p>
        </p:txBody>
      </p:sp>
      <p:sp>
        <p:nvSpPr>
          <p:cNvPr id="79" name="Rectangle 19"/>
          <p:cNvSpPr>
            <a:spLocks noChangeAspect="1" noChangeArrowheads="1"/>
          </p:cNvSpPr>
          <p:nvPr/>
        </p:nvSpPr>
        <p:spPr bwMode="auto">
          <a:xfrm>
            <a:off x="311627" y="3702017"/>
            <a:ext cx="815351" cy="360636"/>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Rubidium SG</a:t>
            </a:r>
          </a:p>
        </p:txBody>
      </p:sp>
      <p:sp>
        <p:nvSpPr>
          <p:cNvPr id="84" name="Rectangle 23"/>
          <p:cNvSpPr>
            <a:spLocks noChangeAspect="1" noChangeArrowheads="1"/>
          </p:cNvSpPr>
          <p:nvPr/>
        </p:nvSpPr>
        <p:spPr bwMode="auto">
          <a:xfrm>
            <a:off x="1395470" y="3497799"/>
            <a:ext cx="582394"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SG</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番号プレースホルダ 3"/>
          <p:cNvSpPr>
            <a:spLocks noGrp="1"/>
          </p:cNvSpPr>
          <p:nvPr>
            <p:ph type="sldNum" sz="quarter" idx="10"/>
          </p:nvPr>
        </p:nvSpPr>
        <p:spPr>
          <a:noFill/>
        </p:spPr>
        <p:txBody>
          <a:bodyPr/>
          <a:lstStyle/>
          <a:p>
            <a:fld id="{4DFDE03E-71C8-2849-944A-9CA134B67BF4}" type="slidenum">
              <a:rPr lang="en-US" altLang="ja-JP" smtClean="0">
                <a:latin typeface="Arial" pitchFamily="1" charset="0"/>
                <a:ea typeface="Osaka" pitchFamily="1" charset="-128"/>
                <a:cs typeface="Osaka" pitchFamily="1" charset="-128"/>
              </a:rPr>
              <a:pPr/>
              <a:t>6</a:t>
            </a:fld>
            <a:endParaRPr lang="en-US" altLang="ja-JP" smtClean="0">
              <a:latin typeface="Arial" pitchFamily="1" charset="0"/>
              <a:ea typeface="Osaka" pitchFamily="1" charset="-128"/>
              <a:cs typeface="Osaka" pitchFamily="1" charset="-128"/>
            </a:endParaRPr>
          </a:p>
        </p:txBody>
      </p:sp>
      <p:sp>
        <p:nvSpPr>
          <p:cNvPr id="26627" name="Rectangle 2"/>
          <p:cNvSpPr>
            <a:spLocks noGrp="1" noChangeArrowheads="1"/>
          </p:cNvSpPr>
          <p:nvPr>
            <p:ph type="title"/>
          </p:nvPr>
        </p:nvSpPr>
        <p:spPr/>
        <p:txBody>
          <a:bodyPr/>
          <a:lstStyle/>
          <a:p>
            <a:r>
              <a:rPr lang="ja-JP" altLang="en-US" smtClean="0">
                <a:cs typeface="ヒラギノ丸ゴ Pro W4" pitchFamily="1" charset="-128"/>
              </a:rPr>
              <a:t>イベントタイミング制御システムの構成</a:t>
            </a:r>
            <a:endParaRPr lang="en-US" altLang="ja-JP" smtClean="0">
              <a:cs typeface="ヒラギノ丸ゴ Pro W4" pitchFamily="1" charset="-128"/>
            </a:endParaRPr>
          </a:p>
        </p:txBody>
      </p:sp>
      <p:sp>
        <p:nvSpPr>
          <p:cNvPr id="27652" name="Rectangle 3"/>
          <p:cNvSpPr>
            <a:spLocks noGrp="1" noChangeArrowheads="1"/>
          </p:cNvSpPr>
          <p:nvPr>
            <p:ph type="body" idx="1"/>
          </p:nvPr>
        </p:nvSpPr>
        <p:spPr>
          <a:xfrm>
            <a:off x="6166522" y="2016760"/>
            <a:ext cx="4522116" cy="3025140"/>
          </a:xfrm>
        </p:spPr>
        <p:txBody>
          <a:bodyPr/>
          <a:lstStyle/>
          <a:p>
            <a:pPr marL="0" indent="0">
              <a:buFont typeface="Wingdings" pitchFamily="-111" charset="2"/>
              <a:buChar char="u"/>
              <a:defRPr/>
            </a:pPr>
            <a:r>
              <a:rPr lang="en-US" altLang="ja-JP" sz="2400"/>
              <a:t>114.24MHz event rate,  </a:t>
            </a:r>
            <a:br>
              <a:rPr lang="en-US" altLang="ja-JP" sz="2400"/>
            </a:br>
            <a:r>
              <a:rPr lang="en-US" altLang="ja-JP" sz="2400"/>
              <a:t>    50Hz fiducials</a:t>
            </a:r>
          </a:p>
          <a:p>
            <a:pPr marL="0" indent="0">
              <a:buFont typeface="Wingdings" pitchFamily="-111" charset="2"/>
              <a:buChar char="u"/>
              <a:defRPr/>
            </a:pPr>
            <a:r>
              <a:rPr lang="en-US" altLang="ja-JP" sz="2400"/>
              <a:t>More than </a:t>
            </a:r>
            <a:r>
              <a:rPr lang="en-US" altLang="ja-JP" sz="2400">
                <a:solidFill>
                  <a:srgbClr val="600000"/>
                </a:solidFill>
              </a:rPr>
              <a:t>hundred</a:t>
            </a:r>
            <a:r>
              <a:rPr lang="en-US" altLang="ja-JP" sz="2400"/>
              <a:t> </a:t>
            </a:r>
            <a:br>
              <a:rPr lang="en-US" altLang="ja-JP" sz="2400"/>
            </a:br>
            <a:r>
              <a:rPr lang="en-US" altLang="ja-JP" sz="2400"/>
              <a:t>    50Hz-Analog/Timing data</a:t>
            </a:r>
          </a:p>
          <a:p>
            <a:pPr marL="0" indent="0">
              <a:buFont typeface="Wingdings" pitchFamily="-111" charset="2"/>
              <a:buChar char="u"/>
              <a:defRPr/>
            </a:pPr>
            <a:r>
              <a:rPr lang="en-US" altLang="ja-JP" sz="2400"/>
              <a:t>Multi/single-mode fiber</a:t>
            </a:r>
          </a:p>
          <a:p>
            <a:pPr marL="0" indent="0">
              <a:buFont typeface="Wingdings" pitchFamily="-111" charset="2"/>
              <a:buChar char="u"/>
              <a:defRPr/>
            </a:pPr>
            <a:r>
              <a:rPr lang="en-US" altLang="ja-JP" sz="2400"/>
              <a:t>Timing precision is &lt; 10ps.</a:t>
            </a:r>
          </a:p>
          <a:p>
            <a:pPr lvl="1" indent="0">
              <a:buFont typeface="Wingdings" pitchFamily="-111" charset="2"/>
              <a:buChar char="v"/>
              <a:defRPr/>
            </a:pPr>
            <a:r>
              <a:rPr lang="en-US" altLang="ja-JP" sz="2200">
                <a:latin typeface="+mj-ea"/>
                <a:ea typeface="+mj-ea"/>
              </a:rPr>
              <a:t> </a:t>
            </a:r>
            <a:r>
              <a:rPr lang="en-US" altLang="ja-JP" sz="2200">
                <a:solidFill>
                  <a:srgbClr val="400040"/>
                </a:solidFill>
                <a:latin typeface="+mj-ea"/>
                <a:ea typeface="+mj-ea"/>
              </a:rPr>
              <a:t>&lt; 1ps with external module.</a:t>
            </a:r>
          </a:p>
        </p:txBody>
      </p:sp>
      <p:sp>
        <p:nvSpPr>
          <p:cNvPr id="27653" name="Rectangle 208"/>
          <p:cNvSpPr>
            <a:spLocks noChangeArrowheads="1"/>
          </p:cNvSpPr>
          <p:nvPr/>
        </p:nvSpPr>
        <p:spPr bwMode="auto">
          <a:xfrm>
            <a:off x="246661" y="1428539"/>
            <a:ext cx="10339202" cy="1680633"/>
          </a:xfrm>
          <a:prstGeom prst="rect">
            <a:avLst/>
          </a:prstGeom>
          <a:noFill/>
          <a:ln w="9525">
            <a:noFill/>
            <a:miter lim="800000"/>
            <a:headEnd/>
            <a:tailEnd/>
          </a:ln>
        </p:spPr>
        <p:txBody>
          <a:bodyPr lIns="99538" tIns="49769" rIns="99538" bIns="49769">
            <a:prstTxWarp prst="textNoShape">
              <a:avLst/>
            </a:prstTxWarp>
          </a:bodyPr>
          <a:lstStyle/>
          <a:p>
            <a:pPr>
              <a:lnSpc>
                <a:spcPct val="90000"/>
              </a:lnSpc>
              <a:spcBef>
                <a:spcPct val="20000"/>
              </a:spcBef>
              <a:buClr>
                <a:srgbClr val="FF0000"/>
              </a:buClr>
              <a:buFont typeface="Wingdings" pitchFamily="-111" charset="2"/>
              <a:buChar char="u"/>
              <a:defRPr/>
            </a:pPr>
            <a:r>
              <a:rPr lang="en-US" altLang="ja-JP" sz="2400" b="1">
                <a:solidFill>
                  <a:srgbClr val="000060"/>
                </a:solidFill>
                <a:latin typeface="+mj-ea"/>
                <a:ea typeface="+mj-ea"/>
                <a:cs typeface="ヒラギノ丸ゴ Pro W4" pitchFamily="-111" charset="-128"/>
              </a:rPr>
              <a:t> MRF’s series-230 Event Generator / Receivers</a:t>
            </a:r>
          </a:p>
          <a:p>
            <a:pPr>
              <a:lnSpc>
                <a:spcPct val="90000"/>
              </a:lnSpc>
              <a:spcBef>
                <a:spcPct val="20000"/>
              </a:spcBef>
              <a:buClr>
                <a:srgbClr val="FF0000"/>
              </a:buClr>
              <a:buFont typeface="Wingdings" pitchFamily="-111" charset="2"/>
              <a:buChar char="u"/>
              <a:defRPr/>
            </a:pPr>
            <a:r>
              <a:rPr lang="en-US" altLang="ja-JP" sz="2400" b="1">
                <a:solidFill>
                  <a:srgbClr val="000060"/>
                </a:solidFill>
                <a:latin typeface="+mj-ea"/>
                <a:ea typeface="+mj-ea"/>
                <a:cs typeface="ヒラギノ丸ゴ Pro W4" pitchFamily="-111" charset="-128"/>
              </a:rPr>
              <a:t> VME64x and VxWorks v5.5.1</a:t>
            </a:r>
          </a:p>
          <a:p>
            <a:pPr>
              <a:lnSpc>
                <a:spcPct val="90000"/>
              </a:lnSpc>
              <a:spcBef>
                <a:spcPct val="20000"/>
              </a:spcBef>
              <a:buClr>
                <a:srgbClr val="FF0000"/>
              </a:buClr>
              <a:buFont typeface="Wingdings" pitchFamily="-111" charset="2"/>
              <a:buChar char="u"/>
              <a:defRPr/>
            </a:pPr>
            <a:r>
              <a:rPr lang="en-US" altLang="ja-JP" sz="2400" b="1">
                <a:solidFill>
                  <a:srgbClr val="000060"/>
                </a:solidFill>
                <a:latin typeface="+mj-ea"/>
                <a:ea typeface="+mj-ea"/>
                <a:cs typeface="ヒラギノ丸ゴ Pro W4" pitchFamily="-111" charset="-128"/>
              </a:rPr>
              <a:t> EPICS R3.14.9 with DevSup v2.4.1</a:t>
            </a:r>
          </a:p>
          <a:p>
            <a:pPr>
              <a:lnSpc>
                <a:spcPct val="90000"/>
              </a:lnSpc>
              <a:spcBef>
                <a:spcPct val="20000"/>
              </a:spcBef>
              <a:buClr>
                <a:srgbClr val="FF0000"/>
              </a:buClr>
              <a:buFont typeface="Wingdings" pitchFamily="-111" charset="2"/>
              <a:buChar char="u"/>
              <a:defRPr/>
            </a:pPr>
            <a:r>
              <a:rPr lang="en-US" altLang="ja-JP" sz="2400" b="1">
                <a:solidFill>
                  <a:srgbClr val="000060"/>
                </a:solidFill>
                <a:latin typeface="+mj-ea"/>
                <a:ea typeface="+mj-ea"/>
                <a:cs typeface="ヒラギノ丸ゴ Pro W4" pitchFamily="-111" charset="-128"/>
              </a:rPr>
              <a:t> 17 event receivers up to now </a:t>
            </a:r>
          </a:p>
        </p:txBody>
      </p:sp>
      <p:grpSp>
        <p:nvGrpSpPr>
          <p:cNvPr id="26630" name="図形グループ 6"/>
          <p:cNvGrpSpPr>
            <a:grpSpLocks/>
          </p:cNvGrpSpPr>
          <p:nvPr/>
        </p:nvGrpSpPr>
        <p:grpSpPr bwMode="auto">
          <a:xfrm>
            <a:off x="359714" y="3133682"/>
            <a:ext cx="8035129" cy="3844476"/>
            <a:chOff x="82550" y="90488"/>
            <a:chExt cx="7446785" cy="3486175"/>
          </a:xfrm>
        </p:grpSpPr>
        <p:sp>
          <p:nvSpPr>
            <p:cNvPr id="8" name="Line 739"/>
            <p:cNvSpPr>
              <a:spLocks noChangeShapeType="1"/>
            </p:cNvSpPr>
            <p:nvPr/>
          </p:nvSpPr>
          <p:spPr bwMode="auto">
            <a:xfrm>
              <a:off x="5005388" y="368301"/>
              <a:ext cx="457200" cy="908050"/>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9" name="Line 740"/>
            <p:cNvSpPr>
              <a:spLocks noChangeShapeType="1"/>
            </p:cNvSpPr>
            <p:nvPr/>
          </p:nvSpPr>
          <p:spPr bwMode="auto">
            <a:xfrm flipH="1">
              <a:off x="1273175" y="368301"/>
              <a:ext cx="3071813" cy="2046287"/>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0" name="Line 741"/>
            <p:cNvSpPr>
              <a:spLocks noChangeShapeType="1"/>
            </p:cNvSpPr>
            <p:nvPr/>
          </p:nvSpPr>
          <p:spPr bwMode="auto">
            <a:xfrm flipH="1">
              <a:off x="1968500" y="395288"/>
              <a:ext cx="2414588" cy="2020888"/>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1" name="Line 742"/>
            <p:cNvSpPr>
              <a:spLocks noChangeShapeType="1"/>
            </p:cNvSpPr>
            <p:nvPr/>
          </p:nvSpPr>
          <p:spPr bwMode="auto">
            <a:xfrm flipH="1">
              <a:off x="1246188" y="276226"/>
              <a:ext cx="3216275" cy="1739900"/>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2" name="Line 743"/>
            <p:cNvSpPr>
              <a:spLocks noChangeShapeType="1"/>
            </p:cNvSpPr>
            <p:nvPr/>
          </p:nvSpPr>
          <p:spPr bwMode="auto">
            <a:xfrm flipH="1">
              <a:off x="2222500" y="366713"/>
              <a:ext cx="2316163" cy="2703513"/>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3" name="Line 744"/>
            <p:cNvSpPr>
              <a:spLocks noChangeShapeType="1"/>
            </p:cNvSpPr>
            <p:nvPr/>
          </p:nvSpPr>
          <p:spPr bwMode="auto">
            <a:xfrm flipH="1">
              <a:off x="2913063" y="366713"/>
              <a:ext cx="1701800" cy="2703513"/>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4" name="Line 745"/>
            <p:cNvSpPr>
              <a:spLocks noChangeShapeType="1"/>
            </p:cNvSpPr>
            <p:nvPr/>
          </p:nvSpPr>
          <p:spPr bwMode="auto">
            <a:xfrm flipH="1" flipV="1">
              <a:off x="1947863" y="290513"/>
              <a:ext cx="1524000" cy="0"/>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6638" name="Rectangle 746"/>
            <p:cNvSpPr>
              <a:spLocks noChangeArrowheads="1"/>
            </p:cNvSpPr>
            <p:nvPr/>
          </p:nvSpPr>
          <p:spPr bwMode="auto">
            <a:xfrm>
              <a:off x="165100" y="2089150"/>
              <a:ext cx="333375" cy="184150"/>
            </a:xfrm>
            <a:prstGeom prst="rect">
              <a:avLst/>
            </a:prstGeom>
            <a:noFill/>
            <a:ln w="9525">
              <a:noFill/>
              <a:miter lim="800000"/>
              <a:headEnd/>
              <a:tailEnd/>
            </a:ln>
          </p:spPr>
          <p:txBody>
            <a:bodyPr wrap="none" lIns="0" tIns="0" rIns="0" bIns="0">
              <a:prstTxWarp prst="textNoShape">
                <a:avLst/>
              </a:prstTxWarp>
              <a:spAutoFit/>
            </a:bodyPr>
            <a:lstStyle/>
            <a:p>
              <a:r>
                <a:rPr lang="en-US" altLang="ja-JP" sz="1300" b="1">
                  <a:solidFill>
                    <a:srgbClr val="1E1B18"/>
                  </a:solidFill>
                  <a:latin typeface="Helvetica" pitchFamily="1" charset="0"/>
                </a:rPr>
                <a:t>ARC</a:t>
              </a:r>
              <a:endParaRPr lang="en-US" altLang="ja-JP" sz="1300" b="1">
                <a:latin typeface="Helvetica" pitchFamily="1" charset="0"/>
              </a:endParaRPr>
            </a:p>
          </p:txBody>
        </p:sp>
        <p:sp>
          <p:nvSpPr>
            <p:cNvPr id="26639" name="Rectangle 747"/>
            <p:cNvSpPr>
              <a:spLocks noChangeArrowheads="1"/>
            </p:cNvSpPr>
            <p:nvPr/>
          </p:nvSpPr>
          <p:spPr bwMode="auto">
            <a:xfrm>
              <a:off x="2220913" y="2770188"/>
              <a:ext cx="576301" cy="181410"/>
            </a:xfrm>
            <a:prstGeom prst="rect">
              <a:avLst/>
            </a:prstGeom>
            <a:noFill/>
            <a:ln w="9525">
              <a:noFill/>
              <a:miter lim="800000"/>
              <a:headEnd/>
              <a:tailEnd/>
            </a:ln>
          </p:spPr>
          <p:txBody>
            <a:bodyPr wrap="none" lIns="0" tIns="0" rIns="0" bIns="0">
              <a:prstTxWarp prst="textNoShape">
                <a:avLst/>
              </a:prstTxWarp>
              <a:spAutoFit/>
            </a:bodyPr>
            <a:lstStyle/>
            <a:p>
              <a:r>
                <a:rPr lang="en-US" altLang="ja-JP" sz="1300" b="1">
                  <a:solidFill>
                    <a:srgbClr val="1E1B18"/>
                  </a:solidFill>
                  <a:latin typeface="Calibri" pitchFamily="1" charset="0"/>
                </a:rPr>
                <a:t>e</a:t>
              </a:r>
              <a:r>
                <a:rPr lang="en-US" altLang="ja-JP" sz="1300" b="1" baseline="30000">
                  <a:solidFill>
                    <a:srgbClr val="1E1B18"/>
                  </a:solidFill>
                  <a:latin typeface="Calibri" pitchFamily="1" charset="0"/>
                </a:rPr>
                <a:t>+</a:t>
              </a:r>
              <a:r>
                <a:rPr lang="en-US" altLang="ja-JP" sz="1300" b="1">
                  <a:solidFill>
                    <a:srgbClr val="1E1B18"/>
                  </a:solidFill>
                  <a:latin typeface="Calibri" pitchFamily="1" charset="0"/>
                </a:rPr>
                <a:t> Target</a:t>
              </a:r>
              <a:endParaRPr lang="en-US" altLang="ja-JP" sz="2200">
                <a:latin typeface="Calibri" pitchFamily="1" charset="0"/>
              </a:endParaRPr>
            </a:p>
          </p:txBody>
        </p:sp>
        <p:sp>
          <p:nvSpPr>
            <p:cNvPr id="17" name="Line 748"/>
            <p:cNvSpPr>
              <a:spLocks noChangeShapeType="1"/>
            </p:cNvSpPr>
            <p:nvPr/>
          </p:nvSpPr>
          <p:spPr bwMode="auto">
            <a:xfrm flipH="1">
              <a:off x="3603625" y="384176"/>
              <a:ext cx="1128713" cy="2687637"/>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8" name="Line 749"/>
            <p:cNvSpPr>
              <a:spLocks noChangeShapeType="1"/>
            </p:cNvSpPr>
            <p:nvPr/>
          </p:nvSpPr>
          <p:spPr bwMode="auto">
            <a:xfrm>
              <a:off x="4983163" y="384176"/>
              <a:ext cx="0" cy="2687637"/>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9" name="Line 750"/>
            <p:cNvSpPr>
              <a:spLocks noChangeShapeType="1"/>
            </p:cNvSpPr>
            <p:nvPr/>
          </p:nvSpPr>
          <p:spPr bwMode="auto">
            <a:xfrm flipH="1">
              <a:off x="4292600" y="384176"/>
              <a:ext cx="565150" cy="2687637"/>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0" name="Line 751"/>
            <p:cNvSpPr>
              <a:spLocks noChangeShapeType="1"/>
            </p:cNvSpPr>
            <p:nvPr/>
          </p:nvSpPr>
          <p:spPr bwMode="auto">
            <a:xfrm flipH="1">
              <a:off x="5548313" y="2284413"/>
              <a:ext cx="1003300"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1" name="Line 752"/>
            <p:cNvSpPr>
              <a:spLocks noChangeShapeType="1"/>
            </p:cNvSpPr>
            <p:nvPr/>
          </p:nvSpPr>
          <p:spPr bwMode="auto">
            <a:xfrm flipH="1">
              <a:off x="4991100" y="2284413"/>
              <a:ext cx="557213" cy="392113"/>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2" name="Line 753"/>
            <p:cNvSpPr>
              <a:spLocks noChangeShapeType="1"/>
            </p:cNvSpPr>
            <p:nvPr/>
          </p:nvSpPr>
          <p:spPr bwMode="auto">
            <a:xfrm flipH="1">
              <a:off x="6551613" y="2089151"/>
              <a:ext cx="314325" cy="195262"/>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3" name="Line 755"/>
            <p:cNvSpPr>
              <a:spLocks noChangeShapeType="1"/>
            </p:cNvSpPr>
            <p:nvPr/>
          </p:nvSpPr>
          <p:spPr bwMode="auto">
            <a:xfrm>
              <a:off x="539750" y="1762126"/>
              <a:ext cx="1443038"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4" name="Line 756"/>
            <p:cNvSpPr>
              <a:spLocks noChangeShapeType="1"/>
            </p:cNvSpPr>
            <p:nvPr/>
          </p:nvSpPr>
          <p:spPr bwMode="auto">
            <a:xfrm>
              <a:off x="527050" y="2676526"/>
              <a:ext cx="5711825"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6648" name="Line 757"/>
            <p:cNvSpPr>
              <a:spLocks noChangeShapeType="1"/>
            </p:cNvSpPr>
            <p:nvPr/>
          </p:nvSpPr>
          <p:spPr bwMode="auto">
            <a:xfrm>
              <a:off x="2560638" y="2613025"/>
              <a:ext cx="0" cy="130175"/>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26649" name="Rectangle 758"/>
            <p:cNvSpPr>
              <a:spLocks noChangeArrowheads="1"/>
            </p:cNvSpPr>
            <p:nvPr/>
          </p:nvSpPr>
          <p:spPr bwMode="auto">
            <a:xfrm>
              <a:off x="5651500" y="2460625"/>
              <a:ext cx="1877835" cy="167455"/>
            </a:xfrm>
            <a:prstGeom prst="rect">
              <a:avLst/>
            </a:prstGeom>
            <a:noFill/>
            <a:ln w="9525">
              <a:noFill/>
              <a:miter lim="800000"/>
              <a:headEnd/>
              <a:tailEnd/>
            </a:ln>
          </p:spPr>
          <p:txBody>
            <a:bodyPr wrap="none" lIns="0" tIns="0" rIns="0" bIns="0">
              <a:prstTxWarp prst="textNoShape">
                <a:avLst/>
              </a:prstTxWarp>
              <a:spAutoFit/>
            </a:bodyPr>
            <a:lstStyle/>
            <a:p>
              <a:r>
                <a:rPr lang="en-US" altLang="ja-JP" sz="1200" b="1">
                  <a:solidFill>
                    <a:srgbClr val="1E1B18"/>
                  </a:solidFill>
                  <a:latin typeface="Helvetica" pitchFamily="1" charset="0"/>
                </a:rPr>
                <a:t>e</a:t>
              </a:r>
              <a:r>
                <a:rPr lang="en-US" altLang="ja-JP" sz="1200" b="1" baseline="30000">
                  <a:solidFill>
                    <a:srgbClr val="1E1B18"/>
                  </a:solidFill>
                  <a:latin typeface="Helvetica" pitchFamily="1" charset="0"/>
                </a:rPr>
                <a:t>+</a:t>
              </a:r>
              <a:r>
                <a:rPr lang="en-US" altLang="ja-JP" sz="1200" b="1">
                  <a:solidFill>
                    <a:srgbClr val="1E1B18"/>
                  </a:solidFill>
                  <a:latin typeface="Helvetica" pitchFamily="1" charset="0"/>
                </a:rPr>
                <a:t> BT (KEKB: 3.5GeV, 2nC)</a:t>
              </a:r>
              <a:endParaRPr lang="en-US" altLang="ja-JP" sz="1200" b="1">
                <a:latin typeface="Helvetica" pitchFamily="1" charset="0"/>
              </a:endParaRPr>
            </a:p>
          </p:txBody>
        </p:sp>
        <p:sp>
          <p:nvSpPr>
            <p:cNvPr id="27" name="Line 759"/>
            <p:cNvSpPr>
              <a:spLocks noChangeShapeType="1"/>
            </p:cNvSpPr>
            <p:nvPr/>
          </p:nvSpPr>
          <p:spPr bwMode="auto">
            <a:xfrm flipH="1" flipV="1">
              <a:off x="6238875" y="2676526"/>
              <a:ext cx="627063" cy="198437"/>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8" name="Line 760"/>
            <p:cNvSpPr>
              <a:spLocks noChangeShapeType="1"/>
            </p:cNvSpPr>
            <p:nvPr/>
          </p:nvSpPr>
          <p:spPr bwMode="auto">
            <a:xfrm flipH="1" flipV="1">
              <a:off x="6238875" y="2874963"/>
              <a:ext cx="627063" cy="19685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6652" name="Rectangle 761"/>
            <p:cNvSpPr>
              <a:spLocks noChangeArrowheads="1"/>
            </p:cNvSpPr>
            <p:nvPr/>
          </p:nvSpPr>
          <p:spPr bwMode="auto">
            <a:xfrm>
              <a:off x="5651500" y="3141663"/>
              <a:ext cx="1809844" cy="334911"/>
            </a:xfrm>
            <a:prstGeom prst="rect">
              <a:avLst/>
            </a:prstGeom>
            <a:noFill/>
            <a:ln w="9525">
              <a:noFill/>
              <a:miter lim="800000"/>
              <a:headEnd/>
              <a:tailEnd/>
            </a:ln>
          </p:spPr>
          <p:txBody>
            <a:bodyPr wrap="none" lIns="0" tIns="0" rIns="0" bIns="0">
              <a:prstTxWarp prst="textNoShape">
                <a:avLst/>
              </a:prstTxWarp>
              <a:spAutoFit/>
            </a:bodyPr>
            <a:lstStyle/>
            <a:p>
              <a:r>
                <a:rPr lang="en-US" altLang="ja-JP" sz="1200" b="1">
                  <a:solidFill>
                    <a:srgbClr val="1E1B18"/>
                  </a:solidFill>
                  <a:latin typeface="Helvetica" pitchFamily="1" charset="0"/>
                </a:rPr>
                <a:t>e</a:t>
              </a:r>
              <a:r>
                <a:rPr lang="en-US" altLang="ja-JP" sz="1200" b="1" baseline="30000">
                  <a:solidFill>
                    <a:srgbClr val="1E1B18"/>
                  </a:solidFill>
                  <a:latin typeface="Helvetica" pitchFamily="1" charset="0"/>
                </a:rPr>
                <a:t>–</a:t>
              </a:r>
              <a:r>
                <a:rPr lang="en-US" altLang="ja-JP" sz="1200" b="1">
                  <a:solidFill>
                    <a:srgbClr val="1E1B18"/>
                  </a:solidFill>
                  <a:latin typeface="Helvetica" pitchFamily="1" charset="0"/>
                </a:rPr>
                <a:t> BT (KEKB: 8GeV, 2nC, </a:t>
              </a:r>
            </a:p>
            <a:p>
              <a:r>
                <a:rPr lang="en-US" altLang="ja-JP" sz="1200" b="1">
                  <a:solidFill>
                    <a:srgbClr val="1E1B18"/>
                  </a:solidFill>
                  <a:latin typeface="Helvetica" pitchFamily="1" charset="0"/>
                </a:rPr>
                <a:t>         </a:t>
              </a:r>
              <a:r>
                <a:rPr lang="en-US" altLang="ja-JP" sz="1200" b="1">
                  <a:solidFill>
                    <a:srgbClr val="808080"/>
                  </a:solidFill>
                  <a:latin typeface="Helvetica" pitchFamily="1" charset="0"/>
                </a:rPr>
                <a:t>PFAR: 3.0GeV, 0.1nC</a:t>
              </a:r>
              <a:r>
                <a:rPr lang="en-US" altLang="ja-JP" sz="1200" b="1">
                  <a:solidFill>
                    <a:srgbClr val="1E1B18"/>
                  </a:solidFill>
                  <a:latin typeface="Helvetica" pitchFamily="1" charset="0"/>
                </a:rPr>
                <a:t>)</a:t>
              </a:r>
              <a:endParaRPr lang="en-US" altLang="ja-JP" sz="1200" b="1">
                <a:latin typeface="Helvetica" pitchFamily="1" charset="0"/>
              </a:endParaRPr>
            </a:p>
          </p:txBody>
        </p:sp>
        <p:sp>
          <p:nvSpPr>
            <p:cNvPr id="26653" name="Rectangle 762"/>
            <p:cNvSpPr>
              <a:spLocks noChangeArrowheads="1"/>
            </p:cNvSpPr>
            <p:nvPr/>
          </p:nvSpPr>
          <p:spPr bwMode="auto">
            <a:xfrm>
              <a:off x="5672138" y="1833563"/>
              <a:ext cx="1782755" cy="167455"/>
            </a:xfrm>
            <a:prstGeom prst="rect">
              <a:avLst/>
            </a:prstGeom>
            <a:noFill/>
            <a:ln w="9525">
              <a:noFill/>
              <a:miter lim="800000"/>
              <a:headEnd/>
              <a:tailEnd/>
            </a:ln>
          </p:spPr>
          <p:txBody>
            <a:bodyPr wrap="none" lIns="0" tIns="0" rIns="0" bIns="0">
              <a:prstTxWarp prst="textNoShape">
                <a:avLst/>
              </a:prstTxWarp>
              <a:spAutoFit/>
            </a:bodyPr>
            <a:lstStyle/>
            <a:p>
              <a:r>
                <a:rPr lang="en-US" altLang="ja-JP" sz="1200" b="1">
                  <a:solidFill>
                    <a:srgbClr val="1E1B18"/>
                  </a:solidFill>
                  <a:latin typeface="Helvetica" pitchFamily="1" charset="0"/>
                </a:rPr>
                <a:t>e</a:t>
              </a:r>
              <a:r>
                <a:rPr lang="en-US" altLang="ja-JP" sz="1200" b="1" baseline="30000">
                  <a:solidFill>
                    <a:srgbClr val="1E1B18"/>
                  </a:solidFill>
                  <a:latin typeface="Helvetica" pitchFamily="1" charset="0"/>
                </a:rPr>
                <a:t>–</a:t>
              </a:r>
              <a:r>
                <a:rPr lang="en-US" altLang="ja-JP" sz="1200" b="1">
                  <a:solidFill>
                    <a:srgbClr val="1E1B18"/>
                  </a:solidFill>
                  <a:latin typeface="Helvetica" pitchFamily="1" charset="0"/>
                </a:rPr>
                <a:t> BT (PF: 2.5GeV, 0.1nC)</a:t>
              </a:r>
              <a:endParaRPr lang="en-US" altLang="ja-JP" sz="1200" b="1">
                <a:latin typeface="Helvetica" pitchFamily="1" charset="0"/>
              </a:endParaRPr>
            </a:p>
          </p:txBody>
        </p:sp>
        <p:sp>
          <p:nvSpPr>
            <p:cNvPr id="31" name="Line 763"/>
            <p:cNvSpPr>
              <a:spLocks noChangeShapeType="1"/>
            </p:cNvSpPr>
            <p:nvPr/>
          </p:nvSpPr>
          <p:spPr bwMode="auto">
            <a:xfrm flipH="1" flipV="1">
              <a:off x="5233988" y="2676526"/>
              <a:ext cx="503237" cy="198437"/>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32" name="Line 764"/>
            <p:cNvSpPr>
              <a:spLocks noChangeShapeType="1"/>
            </p:cNvSpPr>
            <p:nvPr/>
          </p:nvSpPr>
          <p:spPr bwMode="auto">
            <a:xfrm flipH="1" flipV="1">
              <a:off x="5737225" y="2874963"/>
              <a:ext cx="501650"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33" name="Line 765"/>
            <p:cNvSpPr>
              <a:spLocks noChangeShapeType="1"/>
            </p:cNvSpPr>
            <p:nvPr/>
          </p:nvSpPr>
          <p:spPr bwMode="auto">
            <a:xfrm flipH="1" flipV="1">
              <a:off x="5484813" y="2546351"/>
              <a:ext cx="125412" cy="130175"/>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34" name="Line 766"/>
            <p:cNvSpPr>
              <a:spLocks noChangeShapeType="1"/>
            </p:cNvSpPr>
            <p:nvPr/>
          </p:nvSpPr>
          <p:spPr bwMode="auto">
            <a:xfrm flipV="1">
              <a:off x="5233988" y="2546351"/>
              <a:ext cx="125412" cy="130175"/>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35" name="Line 767"/>
            <p:cNvSpPr>
              <a:spLocks noChangeShapeType="1"/>
            </p:cNvSpPr>
            <p:nvPr/>
          </p:nvSpPr>
          <p:spPr bwMode="auto">
            <a:xfrm flipH="1" flipV="1">
              <a:off x="5349875" y="2546351"/>
              <a:ext cx="147638"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6659" name="Text Box 768"/>
            <p:cNvSpPr txBox="1">
              <a:spLocks noChangeArrowheads="1"/>
            </p:cNvSpPr>
            <p:nvPr/>
          </p:nvSpPr>
          <p:spPr bwMode="auto">
            <a:xfrm>
              <a:off x="3143250" y="3311525"/>
              <a:ext cx="1644109" cy="265138"/>
            </a:xfrm>
            <a:prstGeom prst="rect">
              <a:avLst/>
            </a:prstGeom>
            <a:noFill/>
            <a:ln w="9525">
              <a:noFill/>
              <a:miter lim="800000"/>
              <a:headEnd/>
              <a:tailEnd/>
            </a:ln>
          </p:spPr>
          <p:txBody>
            <a:bodyPr wrap="none" lIns="0" tIns="0" rIns="0" bIns="0">
              <a:prstTxWarp prst="textNoShape">
                <a:avLst/>
              </a:prstTxWarp>
              <a:spAutoFit/>
            </a:bodyPr>
            <a:lstStyle/>
            <a:p>
              <a:r>
                <a:rPr lang="en-US" altLang="ja-JP" sz="1900">
                  <a:latin typeface="Helvetica" pitchFamily="1" charset="0"/>
                </a:rPr>
                <a:t>Event Receivers</a:t>
              </a:r>
            </a:p>
          </p:txBody>
        </p:sp>
        <p:sp>
          <p:nvSpPr>
            <p:cNvPr id="37" name="Line 769"/>
            <p:cNvSpPr>
              <a:spLocks noChangeShapeType="1"/>
            </p:cNvSpPr>
            <p:nvPr/>
          </p:nvSpPr>
          <p:spPr bwMode="auto">
            <a:xfrm flipH="1">
              <a:off x="1406525" y="368301"/>
              <a:ext cx="2786063" cy="1104900"/>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38" name="Line 770"/>
            <p:cNvSpPr>
              <a:spLocks noChangeShapeType="1"/>
            </p:cNvSpPr>
            <p:nvPr/>
          </p:nvSpPr>
          <p:spPr bwMode="auto">
            <a:xfrm flipH="1">
              <a:off x="2033588" y="368301"/>
              <a:ext cx="2197100" cy="1104900"/>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39" name="Line 771"/>
            <p:cNvSpPr>
              <a:spLocks noChangeShapeType="1"/>
            </p:cNvSpPr>
            <p:nvPr/>
          </p:nvSpPr>
          <p:spPr bwMode="auto">
            <a:xfrm flipH="1">
              <a:off x="652463" y="366713"/>
              <a:ext cx="3505200" cy="1106488"/>
            </a:xfrm>
            <a:prstGeom prst="line">
              <a:avLst/>
            </a:prstGeom>
            <a:noFill/>
            <a:ln w="19050">
              <a:solidFill>
                <a:schemeClr val="tx1"/>
              </a:solidFill>
              <a:round/>
              <a:headEnd/>
              <a:tailEnd type="oval" w="sm" len="sm"/>
            </a:ln>
            <a:effectLst>
              <a:outerShdw blurRad="63500" dist="38099" dir="2700000" algn="ctr" rotWithShape="0">
                <a:schemeClr val="tx1">
                  <a:alpha val="75000"/>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40" name="Line 772"/>
            <p:cNvSpPr>
              <a:spLocks noChangeShapeType="1"/>
            </p:cNvSpPr>
            <p:nvPr/>
          </p:nvSpPr>
          <p:spPr bwMode="auto">
            <a:xfrm flipH="1">
              <a:off x="3365500" y="388938"/>
              <a:ext cx="1303338" cy="2030413"/>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41" name="Line 773"/>
            <p:cNvSpPr>
              <a:spLocks noChangeShapeType="1"/>
            </p:cNvSpPr>
            <p:nvPr/>
          </p:nvSpPr>
          <p:spPr bwMode="auto">
            <a:xfrm flipH="1">
              <a:off x="4054475" y="388938"/>
              <a:ext cx="741363" cy="2030413"/>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42" name="Line 774"/>
            <p:cNvSpPr>
              <a:spLocks noChangeShapeType="1"/>
            </p:cNvSpPr>
            <p:nvPr/>
          </p:nvSpPr>
          <p:spPr bwMode="auto">
            <a:xfrm flipH="1">
              <a:off x="4746625" y="388938"/>
              <a:ext cx="173038" cy="2030413"/>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43" name="Line 775"/>
            <p:cNvSpPr>
              <a:spLocks noChangeShapeType="1"/>
            </p:cNvSpPr>
            <p:nvPr/>
          </p:nvSpPr>
          <p:spPr bwMode="auto">
            <a:xfrm flipH="1">
              <a:off x="2662238" y="366713"/>
              <a:ext cx="1800225" cy="2049463"/>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44" name="Text Box 776"/>
            <p:cNvSpPr txBox="1">
              <a:spLocks noChangeAspect="1" noChangeArrowheads="1"/>
            </p:cNvSpPr>
            <p:nvPr/>
          </p:nvSpPr>
          <p:spPr bwMode="auto">
            <a:xfrm>
              <a:off x="3395663" y="90488"/>
              <a:ext cx="1882775" cy="314325"/>
            </a:xfrm>
            <a:prstGeom prst="rect">
              <a:avLst/>
            </a:prstGeom>
            <a:solidFill>
              <a:srgbClr val="00CC99"/>
            </a:solidFill>
            <a:ln w="9525">
              <a:noFill/>
              <a:miter lim="800000"/>
              <a:headEnd/>
              <a:tailEnd/>
            </a:ln>
            <a:effectLst>
              <a:outerShdw blurRad="63500" dist="38099" dir="2700000" algn="ctr" rotWithShape="0">
                <a:schemeClr val="tx1">
                  <a:alpha val="75000"/>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900" dirty="0">
                  <a:latin typeface="Helvetica" pitchFamily="-108" charset="0"/>
                  <a:ea typeface="+mn-ea"/>
                  <a:cs typeface="+mn-cs"/>
                </a:rPr>
                <a:t>Event Generator</a:t>
              </a:r>
            </a:p>
          </p:txBody>
        </p:sp>
        <p:sp>
          <p:nvSpPr>
            <p:cNvPr id="26668" name="Rectangle 777"/>
            <p:cNvSpPr>
              <a:spLocks noChangeArrowheads="1"/>
            </p:cNvSpPr>
            <p:nvPr/>
          </p:nvSpPr>
          <p:spPr bwMode="auto">
            <a:xfrm>
              <a:off x="1830388" y="1824038"/>
              <a:ext cx="504825" cy="184150"/>
            </a:xfrm>
            <a:prstGeom prst="rect">
              <a:avLst/>
            </a:prstGeom>
            <a:noFill/>
            <a:ln w="9525">
              <a:noFill/>
              <a:miter lim="800000"/>
              <a:headEnd/>
              <a:tailEnd/>
            </a:ln>
          </p:spPr>
          <p:txBody>
            <a:bodyPr wrap="none" lIns="0" tIns="0" rIns="0" bIns="0">
              <a:prstTxWarp prst="textNoShape">
                <a:avLst/>
              </a:prstTxWarp>
              <a:spAutoFit/>
            </a:bodyPr>
            <a:lstStyle/>
            <a:p>
              <a:r>
                <a:rPr lang="en-US" altLang="ja-JP" sz="1300" b="1">
                  <a:solidFill>
                    <a:srgbClr val="1E1B18"/>
                  </a:solidFill>
                  <a:latin typeface="Calibri" pitchFamily="1" charset="0"/>
                </a:rPr>
                <a:t>e</a:t>
              </a:r>
              <a:r>
                <a:rPr lang="en-US" altLang="ja-JP" sz="1300" b="1" baseline="30000">
                  <a:solidFill>
                    <a:srgbClr val="1E1B18"/>
                  </a:solidFill>
                  <a:latin typeface="ヒラギノ丸ゴ Pro W4" pitchFamily="1" charset="-128"/>
                </a:rPr>
                <a:t>−</a:t>
              </a:r>
              <a:r>
                <a:rPr lang="en-US" altLang="ja-JP" sz="1300" b="1">
                  <a:solidFill>
                    <a:srgbClr val="1E1B18"/>
                  </a:solidFill>
                  <a:latin typeface="Calibri" pitchFamily="1" charset="0"/>
                </a:rPr>
                <a:t> </a:t>
              </a:r>
              <a:r>
                <a:rPr lang="en-US" altLang="ja-JP" sz="1300" b="1">
                  <a:solidFill>
                    <a:srgbClr val="1E1B18"/>
                  </a:solidFill>
                  <a:latin typeface="Helvetica" pitchFamily="1" charset="0"/>
                </a:rPr>
                <a:t>Gun</a:t>
              </a:r>
            </a:p>
          </p:txBody>
        </p:sp>
        <p:sp>
          <p:nvSpPr>
            <p:cNvPr id="46" name="Text Box 778"/>
            <p:cNvSpPr txBox="1">
              <a:spLocks noChangeAspect="1" noChangeArrowheads="1"/>
            </p:cNvSpPr>
            <p:nvPr/>
          </p:nvSpPr>
          <p:spPr bwMode="auto">
            <a:xfrm>
              <a:off x="1971675" y="3103563"/>
              <a:ext cx="457200" cy="169863"/>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Cont-1</a:t>
              </a:r>
            </a:p>
          </p:txBody>
        </p:sp>
        <p:sp>
          <p:nvSpPr>
            <p:cNvPr id="47" name="Text Box 779"/>
            <p:cNvSpPr txBox="1">
              <a:spLocks noChangeArrowheads="1"/>
            </p:cNvSpPr>
            <p:nvPr/>
          </p:nvSpPr>
          <p:spPr bwMode="auto">
            <a:xfrm>
              <a:off x="4516438" y="2206626"/>
              <a:ext cx="628650" cy="169862"/>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KL_51/52</a:t>
              </a:r>
            </a:p>
          </p:txBody>
        </p:sp>
        <p:sp>
          <p:nvSpPr>
            <p:cNvPr id="48" name="Text Box 780"/>
            <p:cNvSpPr txBox="1">
              <a:spLocks noChangeAspect="1" noChangeArrowheads="1"/>
            </p:cNvSpPr>
            <p:nvPr/>
          </p:nvSpPr>
          <p:spPr bwMode="auto">
            <a:xfrm>
              <a:off x="4516438" y="2447926"/>
              <a:ext cx="339725" cy="169862"/>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SB_5</a:t>
              </a:r>
            </a:p>
          </p:txBody>
        </p:sp>
        <p:sp>
          <p:nvSpPr>
            <p:cNvPr id="49" name="Text Box 781"/>
            <p:cNvSpPr txBox="1">
              <a:spLocks noChangeAspect="1" noChangeArrowheads="1"/>
            </p:cNvSpPr>
            <p:nvPr/>
          </p:nvSpPr>
          <p:spPr bwMode="auto">
            <a:xfrm>
              <a:off x="3824288" y="2447926"/>
              <a:ext cx="341312" cy="169862"/>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SB_4</a:t>
              </a:r>
            </a:p>
          </p:txBody>
        </p:sp>
        <p:sp>
          <p:nvSpPr>
            <p:cNvPr id="50" name="Text Box 782"/>
            <p:cNvSpPr txBox="1">
              <a:spLocks noChangeAspect="1" noChangeArrowheads="1"/>
            </p:cNvSpPr>
            <p:nvPr/>
          </p:nvSpPr>
          <p:spPr bwMode="auto">
            <a:xfrm>
              <a:off x="3133725" y="2447926"/>
              <a:ext cx="341313" cy="169862"/>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SB_3</a:t>
              </a:r>
            </a:p>
          </p:txBody>
        </p:sp>
        <p:sp>
          <p:nvSpPr>
            <p:cNvPr id="51" name="Text Box 783"/>
            <p:cNvSpPr txBox="1">
              <a:spLocks noChangeAspect="1" noChangeArrowheads="1"/>
            </p:cNvSpPr>
            <p:nvPr/>
          </p:nvSpPr>
          <p:spPr bwMode="auto">
            <a:xfrm>
              <a:off x="4732338" y="3103563"/>
              <a:ext cx="458787" cy="169863"/>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Cont-5</a:t>
              </a:r>
            </a:p>
          </p:txBody>
        </p:sp>
        <p:sp>
          <p:nvSpPr>
            <p:cNvPr id="52" name="Text Box 784"/>
            <p:cNvSpPr txBox="1">
              <a:spLocks noChangeAspect="1" noChangeArrowheads="1"/>
            </p:cNvSpPr>
            <p:nvPr/>
          </p:nvSpPr>
          <p:spPr bwMode="auto">
            <a:xfrm>
              <a:off x="4041775" y="3103563"/>
              <a:ext cx="458788" cy="169863"/>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Cont-4</a:t>
              </a:r>
            </a:p>
          </p:txBody>
        </p:sp>
        <p:sp>
          <p:nvSpPr>
            <p:cNvPr id="53" name="Text Box 785"/>
            <p:cNvSpPr txBox="1">
              <a:spLocks noChangeAspect="1" noChangeArrowheads="1"/>
            </p:cNvSpPr>
            <p:nvPr/>
          </p:nvSpPr>
          <p:spPr bwMode="auto">
            <a:xfrm>
              <a:off x="3352800" y="3103563"/>
              <a:ext cx="457200" cy="169863"/>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Cont-3</a:t>
              </a:r>
            </a:p>
          </p:txBody>
        </p:sp>
        <p:sp>
          <p:nvSpPr>
            <p:cNvPr id="54" name="Text Box 786"/>
            <p:cNvSpPr txBox="1">
              <a:spLocks noChangeAspect="1" noChangeArrowheads="1"/>
            </p:cNvSpPr>
            <p:nvPr/>
          </p:nvSpPr>
          <p:spPr bwMode="auto">
            <a:xfrm>
              <a:off x="2660650" y="3103563"/>
              <a:ext cx="458788" cy="169863"/>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Cont-2</a:t>
              </a:r>
            </a:p>
          </p:txBody>
        </p:sp>
        <p:sp>
          <p:nvSpPr>
            <p:cNvPr id="55" name="Text Box 787"/>
            <p:cNvSpPr txBox="1">
              <a:spLocks noChangeAspect="1" noChangeArrowheads="1"/>
            </p:cNvSpPr>
            <p:nvPr/>
          </p:nvSpPr>
          <p:spPr bwMode="auto">
            <a:xfrm>
              <a:off x="2452688" y="2441576"/>
              <a:ext cx="341312"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SB_2</a:t>
              </a:r>
            </a:p>
          </p:txBody>
        </p:sp>
        <p:sp>
          <p:nvSpPr>
            <p:cNvPr id="56" name="Text Box 788"/>
            <p:cNvSpPr txBox="1">
              <a:spLocks noChangeArrowheads="1"/>
            </p:cNvSpPr>
            <p:nvPr/>
          </p:nvSpPr>
          <p:spPr bwMode="auto">
            <a:xfrm>
              <a:off x="274638" y="1504951"/>
              <a:ext cx="630237"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KL_B5/B6</a:t>
              </a:r>
            </a:p>
          </p:txBody>
        </p:sp>
        <p:sp>
          <p:nvSpPr>
            <p:cNvPr id="57" name="Text Box 789"/>
            <p:cNvSpPr txBox="1">
              <a:spLocks noChangeArrowheads="1"/>
            </p:cNvSpPr>
            <p:nvPr/>
          </p:nvSpPr>
          <p:spPr bwMode="auto">
            <a:xfrm>
              <a:off x="1817688" y="1509713"/>
              <a:ext cx="342900"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SB_A</a:t>
              </a:r>
            </a:p>
          </p:txBody>
        </p:sp>
        <p:sp>
          <p:nvSpPr>
            <p:cNvPr id="58" name="Text Box 790"/>
            <p:cNvSpPr txBox="1">
              <a:spLocks noChangeAspect="1" noChangeArrowheads="1"/>
            </p:cNvSpPr>
            <p:nvPr/>
          </p:nvSpPr>
          <p:spPr bwMode="auto">
            <a:xfrm>
              <a:off x="1185863" y="1504951"/>
              <a:ext cx="392112"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SB_B</a:t>
              </a:r>
            </a:p>
          </p:txBody>
        </p:sp>
        <p:sp>
          <p:nvSpPr>
            <p:cNvPr id="59" name="Text Box 791"/>
            <p:cNvSpPr txBox="1">
              <a:spLocks noChangeAspect="1" noChangeArrowheads="1"/>
            </p:cNvSpPr>
            <p:nvPr/>
          </p:nvSpPr>
          <p:spPr bwMode="auto">
            <a:xfrm>
              <a:off x="1416050" y="196851"/>
              <a:ext cx="493713" cy="169862"/>
            </a:xfrm>
            <a:prstGeom prst="rect">
              <a:avLst/>
            </a:prstGeom>
            <a:solidFill>
              <a:srgbClr val="00CC99"/>
            </a:solidFill>
            <a:ln w="9525">
              <a:noFill/>
              <a:miter lim="800000"/>
              <a:headEnd/>
              <a:tailEnd/>
            </a:ln>
            <a:effectLst>
              <a:outerShdw blurRad="63500" dist="35920" dir="2700000" algn="ctr" rotWithShape="0">
                <a:schemeClr val="tx1">
                  <a:alpha val="75000"/>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Central</a:t>
              </a:r>
            </a:p>
          </p:txBody>
        </p:sp>
        <p:sp>
          <p:nvSpPr>
            <p:cNvPr id="60" name="Text Box 792"/>
            <p:cNvSpPr txBox="1">
              <a:spLocks noChangeArrowheads="1"/>
            </p:cNvSpPr>
            <p:nvPr/>
          </p:nvSpPr>
          <p:spPr bwMode="auto">
            <a:xfrm>
              <a:off x="841375" y="2046288"/>
              <a:ext cx="631825" cy="169863"/>
            </a:xfrm>
            <a:prstGeom prst="rect">
              <a:avLst/>
            </a:prstGeom>
            <a:solidFill>
              <a:srgbClr val="00CC99"/>
            </a:solidFill>
            <a:ln w="9525">
              <a:noFill/>
              <a:miter lim="800000"/>
              <a:headEnd/>
              <a:tailEnd/>
            </a:ln>
            <a:effectLst>
              <a:outerShdw blurRad="63500" dist="38099" dir="2700000" algn="ctr" rotWithShape="0">
                <a:schemeClr val="tx1">
                  <a:alpha val="75000"/>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Cont-ABC</a:t>
              </a:r>
            </a:p>
          </p:txBody>
        </p:sp>
        <p:sp>
          <p:nvSpPr>
            <p:cNvPr id="61" name="Text Box 793"/>
            <p:cNvSpPr txBox="1">
              <a:spLocks noChangeAspect="1" noChangeArrowheads="1"/>
            </p:cNvSpPr>
            <p:nvPr/>
          </p:nvSpPr>
          <p:spPr bwMode="auto">
            <a:xfrm>
              <a:off x="1758950" y="2441576"/>
              <a:ext cx="341313"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SB_1</a:t>
              </a:r>
            </a:p>
          </p:txBody>
        </p:sp>
        <p:sp>
          <p:nvSpPr>
            <p:cNvPr id="62" name="アーチ 61"/>
            <p:cNvSpPr>
              <a:spLocks noChangeAspect="1"/>
            </p:cNvSpPr>
            <p:nvPr/>
          </p:nvSpPr>
          <p:spPr bwMode="auto">
            <a:xfrm rot="16200000">
              <a:off x="82550" y="1763713"/>
              <a:ext cx="914400" cy="914400"/>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a:prstTxWarp prst="textNoShape">
                <a:avLst/>
              </a:prstTxWarp>
            </a:bodyPr>
            <a:lstStyle/>
            <a:p>
              <a:pPr algn="just" defTabSz="4543731">
                <a:defRPr/>
              </a:pPr>
              <a:endParaRPr lang="ja-JP" altLang="en-US" sz="3500">
                <a:solidFill>
                  <a:srgbClr val="400040"/>
                </a:solidFill>
                <a:latin typeface="Times" pitchFamily="-108" charset="0"/>
                <a:ea typeface="ヒラギノ丸ゴ Pro W4" pitchFamily="-108" charset="-128"/>
                <a:cs typeface="ヒラギノ丸ゴ Pro W4" pitchFamily="-108" charset="-128"/>
              </a:endParaRPr>
            </a:p>
          </p:txBody>
        </p:sp>
        <p:sp>
          <p:nvSpPr>
            <p:cNvPr id="63" name="Text Box 794"/>
            <p:cNvSpPr txBox="1">
              <a:spLocks noChangeAspect="1" noChangeArrowheads="1"/>
            </p:cNvSpPr>
            <p:nvPr/>
          </p:nvSpPr>
          <p:spPr bwMode="auto">
            <a:xfrm>
              <a:off x="1063625" y="2441576"/>
              <a:ext cx="341313"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SB_C</a:t>
              </a:r>
            </a:p>
          </p:txBody>
        </p:sp>
        <p:sp>
          <p:nvSpPr>
            <p:cNvPr id="64" name="Text Box 795"/>
            <p:cNvSpPr txBox="1">
              <a:spLocks noChangeAspect="1" noChangeArrowheads="1"/>
            </p:cNvSpPr>
            <p:nvPr/>
          </p:nvSpPr>
          <p:spPr bwMode="auto">
            <a:xfrm>
              <a:off x="1817688" y="1270001"/>
              <a:ext cx="484187" cy="169862"/>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SH_A1</a:t>
              </a:r>
            </a:p>
          </p:txBody>
        </p:sp>
        <p:sp>
          <p:nvSpPr>
            <p:cNvPr id="65" name="Text Box 796"/>
            <p:cNvSpPr txBox="1">
              <a:spLocks noChangeArrowheads="1"/>
            </p:cNvSpPr>
            <p:nvPr/>
          </p:nvSpPr>
          <p:spPr bwMode="auto">
            <a:xfrm>
              <a:off x="5157788" y="1303338"/>
              <a:ext cx="630237"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Injection</a:t>
              </a: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番号プレースホルダ 3"/>
          <p:cNvSpPr>
            <a:spLocks noGrp="1"/>
          </p:cNvSpPr>
          <p:nvPr>
            <p:ph type="sldNum" sz="quarter" idx="10"/>
          </p:nvPr>
        </p:nvSpPr>
        <p:spPr>
          <a:noFill/>
        </p:spPr>
        <p:txBody>
          <a:bodyPr/>
          <a:lstStyle/>
          <a:p>
            <a:fld id="{D2F8BF42-4563-D242-8C2B-2BE245AB6227}" type="slidenum">
              <a:rPr lang="en-US" altLang="ja-JP" smtClean="0">
                <a:latin typeface="Arial" pitchFamily="1" charset="0"/>
                <a:ea typeface="Osaka" pitchFamily="1" charset="-128"/>
                <a:cs typeface="Osaka" pitchFamily="1" charset="-128"/>
              </a:rPr>
              <a:pPr/>
              <a:t>7</a:t>
            </a:fld>
            <a:endParaRPr lang="en-US" altLang="ja-JP" smtClean="0">
              <a:latin typeface="Arial" pitchFamily="1" charset="0"/>
              <a:ea typeface="Osaka" pitchFamily="1" charset="-128"/>
              <a:cs typeface="Osaka" pitchFamily="1" charset="-128"/>
            </a:endParaRPr>
          </a:p>
        </p:txBody>
      </p:sp>
      <p:sp>
        <p:nvSpPr>
          <p:cNvPr id="28675" name="Rectangle 2"/>
          <p:cNvSpPr>
            <a:spLocks noGrp="1" noChangeArrowheads="1"/>
          </p:cNvSpPr>
          <p:nvPr>
            <p:ph type="title"/>
          </p:nvPr>
        </p:nvSpPr>
        <p:spPr/>
        <p:txBody>
          <a:bodyPr/>
          <a:lstStyle/>
          <a:p>
            <a:r>
              <a:rPr lang="en-US" altLang="ja-JP">
                <a:cs typeface="ヒラギノ丸ゴ Pro W4" pitchFamily="1" charset="-128"/>
              </a:rPr>
              <a:t>Linac Event System</a:t>
            </a:r>
          </a:p>
        </p:txBody>
      </p:sp>
      <p:sp>
        <p:nvSpPr>
          <p:cNvPr id="28676" name="Rectangle 3"/>
          <p:cNvSpPr>
            <a:spLocks noGrp="1" noChangeArrowheads="1"/>
          </p:cNvSpPr>
          <p:nvPr>
            <p:ph type="body" idx="1"/>
          </p:nvPr>
        </p:nvSpPr>
        <p:spPr/>
        <p:txBody>
          <a:bodyPr/>
          <a:lstStyle/>
          <a:p>
            <a:pPr marL="0" indent="0"/>
            <a:r>
              <a:rPr lang="en-US" altLang="ja-JP" sz="3000">
                <a:cs typeface="ヒラギノ丸ゴ Pro W4" pitchFamily="1" charset="-128"/>
              </a:rPr>
              <a:t>Specifications</a:t>
            </a:r>
          </a:p>
          <a:p>
            <a:pPr lvl="1" indent="0"/>
            <a:r>
              <a:rPr lang="en-US" altLang="ja-JP" sz="2600">
                <a:cs typeface="ヒラギノ丸ゴ Pro W4" pitchFamily="1" charset="-128"/>
              </a:rPr>
              <a:t>Event rate : 114.24MHz</a:t>
            </a:r>
          </a:p>
          <a:p>
            <a:pPr lvl="2" indent="0"/>
            <a:r>
              <a:rPr lang="en-US" altLang="ja-JP" sz="2200">
                <a:cs typeface="ヒラギノ丸ゴ Pro W4" pitchFamily="1" charset="-128"/>
              </a:rPr>
              <a:t>Bit rate : ~2.3GHz</a:t>
            </a:r>
          </a:p>
          <a:p>
            <a:pPr lvl="1" indent="0"/>
            <a:r>
              <a:rPr lang="en-US" altLang="ja-JP" sz="2600">
                <a:cs typeface="ヒラギノ丸ゴ Pro W4" pitchFamily="1" charset="-128"/>
              </a:rPr>
              <a:t>Fiducial rate : 50Hz</a:t>
            </a:r>
          </a:p>
          <a:p>
            <a:pPr lvl="1" indent="0"/>
            <a:r>
              <a:rPr lang="en-US" altLang="ja-JP" sz="2600">
                <a:cs typeface="ヒラギノ丸ゴ Pro W4" pitchFamily="1" charset="-128"/>
              </a:rPr>
              <a:t>Timing jitter (Short term) : ~8ps</a:t>
            </a:r>
          </a:p>
          <a:p>
            <a:pPr lvl="1" indent="0"/>
            <a:r>
              <a:rPr lang="en-US" altLang="ja-JP" sz="2600">
                <a:cs typeface="ヒラギノ丸ゴ Pro W4" pitchFamily="1" charset="-128"/>
              </a:rPr>
              <a:t>No. of defined events : ~50</a:t>
            </a:r>
          </a:p>
          <a:p>
            <a:pPr lvl="1" indent="0"/>
            <a:r>
              <a:rPr lang="en-US" altLang="ja-JP" sz="2600">
                <a:cs typeface="ヒラギノ丸ゴ Pro W4" pitchFamily="1" charset="-128"/>
              </a:rPr>
              <a:t>No. of receiver stations : 17</a:t>
            </a:r>
          </a:p>
          <a:p>
            <a:pPr lvl="1" indent="0"/>
            <a:r>
              <a:rPr lang="en-US" altLang="ja-JP" sz="2600">
                <a:cs typeface="ヒラギノ丸ゴ Pro W4" pitchFamily="1" charset="-128"/>
              </a:rPr>
              <a:t>No. of Fast parameters : ~130</a:t>
            </a:r>
          </a:p>
          <a:p>
            <a:pPr lvl="1" indent="0"/>
            <a:endParaRPr lang="en-US" altLang="ja-JP" sz="2600">
              <a:cs typeface="ヒラギノ丸ゴ Pro W4" pitchFamily="1" charset="-128"/>
            </a:endParaRPr>
          </a:p>
          <a:p>
            <a:pPr lvl="1" indent="0">
              <a:buNone/>
            </a:pPr>
            <a:endParaRPr lang="en-US" altLang="ja-JP" sz="2600">
              <a:cs typeface="ヒラギノ丸ゴ Pro W4" pitchFamily="1" charset="-128"/>
            </a:endParaRPr>
          </a:p>
        </p:txBody>
      </p:sp>
      <p:pic>
        <p:nvPicPr>
          <p:cNvPr id="28677" name="Picture 4" descr="evr-jitter-local"/>
          <p:cNvPicPr>
            <a:picLocks noChangeAspect="1" noChangeArrowheads="1"/>
          </p:cNvPicPr>
          <p:nvPr/>
        </p:nvPicPr>
        <p:blipFill>
          <a:blip r:embed="rId3"/>
          <a:srcRect/>
          <a:stretch>
            <a:fillRect/>
          </a:stretch>
        </p:blipFill>
        <p:spPr bwMode="auto">
          <a:xfrm>
            <a:off x="5740005" y="4873837"/>
            <a:ext cx="2893126" cy="2218086"/>
          </a:xfrm>
          <a:prstGeom prst="rect">
            <a:avLst/>
          </a:prstGeom>
          <a:noFill/>
          <a:ln w="9525">
            <a:noFill/>
            <a:miter lim="800000"/>
            <a:headEnd/>
            <a:tailEnd/>
          </a:ln>
        </p:spPr>
      </p:pic>
      <p:grpSp>
        <p:nvGrpSpPr>
          <p:cNvPr id="28678" name="Group 12"/>
          <p:cNvGrpSpPr>
            <a:grpSpLocks noChangeAspect="1"/>
          </p:cNvGrpSpPr>
          <p:nvPr/>
        </p:nvGrpSpPr>
        <p:grpSpPr bwMode="auto">
          <a:xfrm>
            <a:off x="7511167" y="1260475"/>
            <a:ext cx="3013031" cy="2298617"/>
            <a:chOff x="3897" y="2439"/>
            <a:chExt cx="2199" cy="1641"/>
          </a:xfrm>
        </p:grpSpPr>
        <p:pic>
          <p:nvPicPr>
            <p:cNvPr id="28681" name="Picture 5" descr="IMGP1203-20"/>
            <p:cNvPicPr>
              <a:picLocks noChangeAspect="1" noChangeArrowheads="1"/>
            </p:cNvPicPr>
            <p:nvPr/>
          </p:nvPicPr>
          <p:blipFill>
            <a:blip r:embed="rId4"/>
            <a:srcRect/>
            <a:stretch>
              <a:fillRect/>
            </a:stretch>
          </p:blipFill>
          <p:spPr bwMode="auto">
            <a:xfrm>
              <a:off x="3897" y="2439"/>
              <a:ext cx="2199" cy="1641"/>
            </a:xfrm>
            <a:prstGeom prst="rect">
              <a:avLst/>
            </a:prstGeom>
            <a:noFill/>
            <a:ln w="9525">
              <a:noFill/>
              <a:miter lim="800000"/>
              <a:headEnd/>
              <a:tailEnd/>
            </a:ln>
          </p:spPr>
        </p:pic>
        <p:sp>
          <p:nvSpPr>
            <p:cNvPr id="28682" name="Text Box 7"/>
            <p:cNvSpPr txBox="1">
              <a:spLocks noChangeAspect="1" noChangeArrowheads="1"/>
            </p:cNvSpPr>
            <p:nvPr/>
          </p:nvSpPr>
          <p:spPr bwMode="auto">
            <a:xfrm>
              <a:off x="4032" y="2720"/>
              <a:ext cx="364" cy="193"/>
            </a:xfrm>
            <a:prstGeom prst="rect">
              <a:avLst/>
            </a:prstGeom>
            <a:solidFill>
              <a:schemeClr val="bg1"/>
            </a:solidFill>
            <a:ln w="9525">
              <a:noFill/>
              <a:miter lim="800000"/>
              <a:headEnd/>
              <a:tailEnd/>
            </a:ln>
          </p:spPr>
          <p:txBody>
            <a:bodyPr wrap="none">
              <a:prstTxWarp prst="textNoShape">
                <a:avLst/>
              </a:prstTxWarp>
              <a:spAutoFit/>
            </a:bodyPr>
            <a:lstStyle/>
            <a:p>
              <a:r>
                <a:rPr lang="en-US" altLang="ja-JP" sz="1100">
                  <a:latin typeface="ＤＦＰ太丸ゴシック体" pitchFamily="1" charset="-128"/>
                  <a:ea typeface="ＤＦＰ太丸ゴシック体" pitchFamily="1" charset="-128"/>
                  <a:cs typeface="ＤＦＰ太丸ゴシック体" pitchFamily="1" charset="-128"/>
                </a:rPr>
                <a:t>CPU</a:t>
              </a:r>
            </a:p>
          </p:txBody>
        </p:sp>
        <p:sp>
          <p:nvSpPr>
            <p:cNvPr id="28683" name="Text Box 8"/>
            <p:cNvSpPr txBox="1">
              <a:spLocks noChangeAspect="1" noChangeArrowheads="1"/>
            </p:cNvSpPr>
            <p:nvPr/>
          </p:nvSpPr>
          <p:spPr bwMode="auto">
            <a:xfrm>
              <a:off x="4416" y="2960"/>
              <a:ext cx="366" cy="193"/>
            </a:xfrm>
            <a:prstGeom prst="rect">
              <a:avLst/>
            </a:prstGeom>
            <a:solidFill>
              <a:schemeClr val="bg1"/>
            </a:solidFill>
            <a:ln w="9525">
              <a:noFill/>
              <a:miter lim="800000"/>
              <a:headEnd/>
              <a:tailEnd/>
            </a:ln>
          </p:spPr>
          <p:txBody>
            <a:bodyPr wrap="none">
              <a:prstTxWarp prst="textNoShape">
                <a:avLst/>
              </a:prstTxWarp>
              <a:spAutoFit/>
            </a:bodyPr>
            <a:lstStyle/>
            <a:p>
              <a:r>
                <a:rPr lang="en-US" altLang="ja-JP" sz="1100">
                  <a:latin typeface="ＤＦＰ太丸ゴシック体" pitchFamily="1" charset="-128"/>
                  <a:ea typeface="ＤＦＰ太丸ゴシック体" pitchFamily="1" charset="-128"/>
                  <a:cs typeface="ＤＦＰ太丸ゴシック体" pitchFamily="1" charset="-128"/>
                </a:rPr>
                <a:t>EVG</a:t>
              </a:r>
            </a:p>
          </p:txBody>
        </p:sp>
        <p:sp>
          <p:nvSpPr>
            <p:cNvPr id="28684" name="Text Box 9"/>
            <p:cNvSpPr txBox="1">
              <a:spLocks noChangeAspect="1" noChangeArrowheads="1"/>
            </p:cNvSpPr>
            <p:nvPr/>
          </p:nvSpPr>
          <p:spPr bwMode="auto">
            <a:xfrm>
              <a:off x="4800" y="3206"/>
              <a:ext cx="365" cy="193"/>
            </a:xfrm>
            <a:prstGeom prst="rect">
              <a:avLst/>
            </a:prstGeom>
            <a:solidFill>
              <a:schemeClr val="bg1"/>
            </a:solidFill>
            <a:ln w="9525">
              <a:noFill/>
              <a:miter lim="800000"/>
              <a:headEnd/>
              <a:tailEnd/>
            </a:ln>
          </p:spPr>
          <p:txBody>
            <a:bodyPr wrap="none">
              <a:prstTxWarp prst="textNoShape">
                <a:avLst/>
              </a:prstTxWarp>
              <a:spAutoFit/>
            </a:bodyPr>
            <a:lstStyle/>
            <a:p>
              <a:r>
                <a:rPr lang="en-US" altLang="ja-JP" sz="1100">
                  <a:latin typeface="ＤＦＰ太丸ゴシック体" pitchFamily="1" charset="-128"/>
                  <a:ea typeface="ＤＦＰ太丸ゴシック体" pitchFamily="1" charset="-128"/>
                  <a:cs typeface="ＤＦＰ太丸ゴシック体" pitchFamily="1" charset="-128"/>
                </a:rPr>
                <a:t>EVR</a:t>
              </a:r>
            </a:p>
          </p:txBody>
        </p:sp>
        <p:sp>
          <p:nvSpPr>
            <p:cNvPr id="28685" name="Text Box 10"/>
            <p:cNvSpPr txBox="1">
              <a:spLocks noChangeAspect="1" noChangeArrowheads="1"/>
            </p:cNvSpPr>
            <p:nvPr/>
          </p:nvSpPr>
          <p:spPr bwMode="auto">
            <a:xfrm>
              <a:off x="5180" y="3446"/>
              <a:ext cx="818" cy="187"/>
            </a:xfrm>
            <a:prstGeom prst="rect">
              <a:avLst/>
            </a:prstGeom>
            <a:solidFill>
              <a:schemeClr val="bg1"/>
            </a:solidFill>
            <a:ln w="9525">
              <a:noFill/>
              <a:miter lim="800000"/>
              <a:headEnd/>
              <a:tailEnd/>
            </a:ln>
          </p:spPr>
          <p:txBody>
            <a:bodyPr wrap="none">
              <a:prstTxWarp prst="textNoShape">
                <a:avLst/>
              </a:prstTxWarp>
              <a:spAutoFit/>
            </a:bodyPr>
            <a:lstStyle/>
            <a:p>
              <a:r>
                <a:rPr lang="en-US" altLang="ja-JP" sz="1100">
                  <a:latin typeface="ＤＦＰ太丸ゴシック体" pitchFamily="1" charset="-128"/>
                  <a:ea typeface="ＤＦＰ太丸ゴシック体" pitchFamily="1" charset="-128"/>
                  <a:cs typeface="ＤＦＰ太丸ゴシック体" pitchFamily="1" charset="-128"/>
                </a:rPr>
                <a:t>Opt. Fan-out</a:t>
              </a:r>
            </a:p>
          </p:txBody>
        </p:sp>
      </p:grpSp>
      <p:pic>
        <p:nvPicPr>
          <p:cNvPr id="28679" name="Picture 14" descr="z"/>
          <p:cNvPicPr>
            <a:picLocks noChangeAspect="1" noChangeArrowheads="1"/>
          </p:cNvPicPr>
          <p:nvPr/>
        </p:nvPicPr>
        <p:blipFill>
          <a:blip r:embed="rId5"/>
          <a:srcRect/>
          <a:stretch>
            <a:fillRect/>
          </a:stretch>
        </p:blipFill>
        <p:spPr bwMode="auto">
          <a:xfrm>
            <a:off x="8675954" y="3949489"/>
            <a:ext cx="1848243" cy="2309121"/>
          </a:xfrm>
          <a:prstGeom prst="rect">
            <a:avLst/>
          </a:prstGeom>
          <a:noFill/>
          <a:ln w="9525">
            <a:noFill/>
            <a:miter lim="800000"/>
            <a:headEnd/>
            <a:tailEnd/>
          </a:ln>
        </p:spPr>
      </p:pic>
      <p:sp>
        <p:nvSpPr>
          <p:cNvPr id="28680" name="Rectangle 15"/>
          <p:cNvSpPr>
            <a:spLocks noChangeArrowheads="1"/>
          </p:cNvSpPr>
          <p:nvPr/>
        </p:nvSpPr>
        <p:spPr bwMode="auto">
          <a:xfrm>
            <a:off x="8797571" y="6218344"/>
            <a:ext cx="1644406" cy="420158"/>
          </a:xfrm>
          <a:prstGeom prst="rect">
            <a:avLst/>
          </a:prstGeom>
          <a:noFill/>
          <a:ln w="9525">
            <a:noFill/>
            <a:miter lim="800000"/>
            <a:headEnd/>
            <a:tailEnd/>
          </a:ln>
        </p:spPr>
        <p:txBody>
          <a:bodyPr lIns="99551" tIns="49775" rIns="99551" bIns="49775">
            <a:prstTxWarp prst="textNoShape">
              <a:avLst/>
            </a:prstTxWarp>
          </a:bodyPr>
          <a:lstStyle/>
          <a:p>
            <a:pPr>
              <a:spcBef>
                <a:spcPct val="20000"/>
              </a:spcBef>
              <a:buClr>
                <a:srgbClr val="FF0000"/>
              </a:buClr>
              <a:buFont typeface="Wingdings" pitchFamily="1" charset="2"/>
              <a:buNone/>
            </a:pPr>
            <a:r>
              <a:rPr lang="en-US" altLang="ja-JP" sz="1700" b="1">
                <a:solidFill>
                  <a:srgbClr val="000060"/>
                </a:solidFill>
                <a:latin typeface="Arial" pitchFamily="1" charset="0"/>
                <a:ea typeface="ヒラギノ丸ゴ Pro W4" pitchFamily="1" charset="-128"/>
                <a:cs typeface="ヒラギノ丸ゴ Pro W4" pitchFamily="1" charset="-128"/>
              </a:rPr>
              <a:t>EVR &amp; LLRF</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p:txBody>
          <a:bodyPr/>
          <a:lstStyle/>
          <a:p>
            <a:r>
              <a:rPr lang="ja-JP" altLang="en-US" smtClean="0">
                <a:latin typeface="Arial" pitchFamily="1" charset="0"/>
                <a:cs typeface="ヒラギノ丸ゴ Pro W4" pitchFamily="1" charset="-128"/>
              </a:rPr>
              <a:t>ビームイベントの取り扱い</a:t>
            </a:r>
          </a:p>
        </p:txBody>
      </p:sp>
      <p:sp>
        <p:nvSpPr>
          <p:cNvPr id="30723" name="スライド番号プレースホルダ 3"/>
          <p:cNvSpPr>
            <a:spLocks noGrp="1"/>
          </p:cNvSpPr>
          <p:nvPr>
            <p:ph type="sldNum" sz="quarter" idx="10"/>
          </p:nvPr>
        </p:nvSpPr>
        <p:spPr>
          <a:noFill/>
        </p:spPr>
        <p:txBody>
          <a:bodyPr/>
          <a:lstStyle/>
          <a:p>
            <a:fld id="{FE1351CA-4002-F44F-80DD-EE12B7CBEC67}" type="slidenum">
              <a:rPr lang="en-US" altLang="ja-JP" smtClean="0">
                <a:latin typeface="Arial" pitchFamily="1" charset="0"/>
                <a:ea typeface="Osaka" pitchFamily="1" charset="-128"/>
                <a:cs typeface="Osaka" pitchFamily="1" charset="-128"/>
              </a:rPr>
              <a:pPr/>
              <a:t>8</a:t>
            </a:fld>
            <a:endParaRPr lang="en-US" altLang="ja-JP" smtClean="0">
              <a:latin typeface="Arial" pitchFamily="1" charset="0"/>
              <a:ea typeface="Osaka" pitchFamily="1" charset="-128"/>
              <a:cs typeface="Osaka" pitchFamily="1" charset="-128"/>
            </a:endParaRPr>
          </a:p>
        </p:txBody>
      </p:sp>
      <p:sp>
        <p:nvSpPr>
          <p:cNvPr id="5" name="正方形/長方形 4"/>
          <p:cNvSpPr/>
          <p:nvPr/>
        </p:nvSpPr>
        <p:spPr>
          <a:xfrm>
            <a:off x="657762" y="1260475"/>
            <a:ext cx="3288812" cy="504190"/>
          </a:xfrm>
          <a:prstGeom prst="rect">
            <a:avLst/>
          </a:prstGeom>
          <a:noFill/>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r>
              <a:rPr lang="en-US" altLang="ja-JP" sz="2200" dirty="0">
                <a:solidFill>
                  <a:srgbClr val="000090"/>
                </a:solidFill>
                <a:latin typeface="Arial"/>
              </a:rPr>
              <a:t>Human Operator</a:t>
            </a:r>
            <a:endParaRPr lang="ja-JP" altLang="en-US" sz="2200" dirty="0">
              <a:solidFill>
                <a:srgbClr val="000090"/>
              </a:solidFill>
              <a:latin typeface="Arial"/>
            </a:endParaRPr>
          </a:p>
        </p:txBody>
      </p:sp>
      <p:sp>
        <p:nvSpPr>
          <p:cNvPr id="30725" name="テキスト ボックス 5"/>
          <p:cNvSpPr txBox="1">
            <a:spLocks noChangeArrowheads="1"/>
          </p:cNvSpPr>
          <p:nvPr/>
        </p:nvSpPr>
        <p:spPr bwMode="auto">
          <a:xfrm>
            <a:off x="904423" y="2079784"/>
            <a:ext cx="9126452" cy="1663127"/>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600000"/>
                </a:solidFill>
                <a:latin typeface="Arial" pitchFamily="1" charset="0"/>
              </a:rPr>
              <a:t>Arbitrate and Generate Beam Mode Pattern (in PythonTk)</a:t>
            </a:r>
            <a:endParaRPr lang="en-US" altLang="ja-JP" sz="2000">
              <a:solidFill>
                <a:srgbClr val="600000"/>
              </a:solidFill>
              <a:latin typeface="Arial" pitchFamily="1" charset="0"/>
            </a:endParaRPr>
          </a:p>
          <a:p>
            <a:r>
              <a:rPr lang="en-US" altLang="ja-JP" sz="2000">
                <a:solidFill>
                  <a:srgbClr val="600000"/>
                </a:solidFill>
                <a:latin typeface="Arial" pitchFamily="1" charset="0"/>
              </a:rPr>
              <a:t>	considering priorities of the rings</a:t>
            </a:r>
          </a:p>
          <a:p>
            <a:r>
              <a:rPr lang="en-US" altLang="ja-JP" sz="2000">
                <a:solidFill>
                  <a:srgbClr val="600000"/>
                </a:solidFill>
                <a:latin typeface="Arial" pitchFamily="1" charset="0"/>
              </a:rPr>
              <a:t>	equalizing pulsed power supply interval</a:t>
            </a:r>
          </a:p>
          <a:p>
            <a:r>
              <a:rPr lang="en-US" altLang="ja-JP" sz="2000">
                <a:solidFill>
                  <a:srgbClr val="600000"/>
                </a:solidFill>
                <a:latin typeface="Arial" pitchFamily="1" charset="0"/>
              </a:rPr>
              <a:t>	in 4 arrays (waveforms) of length 2 (40ms) to 500 (10s)</a:t>
            </a:r>
          </a:p>
          <a:p>
            <a:r>
              <a:rPr lang="en-US" altLang="ja-JP" sz="2000">
                <a:solidFill>
                  <a:srgbClr val="600000"/>
                </a:solidFill>
                <a:latin typeface="Arial" pitchFamily="1" charset="0"/>
              </a:rPr>
              <a:t>	each element corresponds to a 20-ms time slot and a beam mode </a:t>
            </a:r>
            <a:endParaRPr lang="ja-JP" altLang="en-US" sz="2000">
              <a:solidFill>
                <a:srgbClr val="600000"/>
              </a:solidFill>
              <a:latin typeface="Arial" pitchFamily="1" charset="0"/>
            </a:endParaRPr>
          </a:p>
        </p:txBody>
      </p:sp>
      <p:sp>
        <p:nvSpPr>
          <p:cNvPr id="7" name="正方形/長方形 6"/>
          <p:cNvSpPr/>
          <p:nvPr/>
        </p:nvSpPr>
        <p:spPr>
          <a:xfrm>
            <a:off x="4357676" y="1260475"/>
            <a:ext cx="3453252" cy="504190"/>
          </a:xfrm>
          <a:prstGeom prst="rect">
            <a:avLst/>
          </a:prstGeom>
          <a:noFill/>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r>
              <a:rPr lang="en-US" altLang="ja-JP" sz="2200" dirty="0">
                <a:solidFill>
                  <a:srgbClr val="000090"/>
                </a:solidFill>
                <a:latin typeface="Arial"/>
              </a:rPr>
              <a:t>Injection Programs</a:t>
            </a:r>
            <a:endParaRPr lang="ja-JP" altLang="en-US" sz="2200" dirty="0">
              <a:solidFill>
                <a:srgbClr val="000090"/>
              </a:solidFill>
              <a:latin typeface="Arial"/>
            </a:endParaRPr>
          </a:p>
        </p:txBody>
      </p:sp>
      <p:cxnSp>
        <p:nvCxnSpPr>
          <p:cNvPr id="9" name="直線矢印コネクタ 8"/>
          <p:cNvCxnSpPr>
            <a:stCxn id="5" idx="2"/>
          </p:cNvCxnSpPr>
          <p:nvPr/>
        </p:nvCxnSpPr>
        <p:spPr>
          <a:xfrm rot="16200000" flipH="1">
            <a:off x="2338151" y="1747941"/>
            <a:ext cx="316869" cy="38883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直線矢印コネクタ 10"/>
          <p:cNvCxnSpPr>
            <a:stCxn id="7" idx="2"/>
          </p:cNvCxnSpPr>
          <p:nvPr/>
        </p:nvCxnSpPr>
        <p:spPr>
          <a:xfrm rot="5400000">
            <a:off x="5731450" y="1728683"/>
            <a:ext cx="316870" cy="38883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0729" name="テキスト ボックス 12"/>
          <p:cNvSpPr txBox="1">
            <a:spLocks noChangeArrowheads="1"/>
          </p:cNvSpPr>
          <p:nvPr/>
        </p:nvSpPr>
        <p:spPr bwMode="auto">
          <a:xfrm>
            <a:off x="904423" y="4096544"/>
            <a:ext cx="9126452" cy="1356762"/>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006000"/>
                </a:solidFill>
                <a:latin typeface="Arial" pitchFamily="1" charset="0"/>
              </a:rPr>
              <a:t>Generate Events for the Next 20-ms Time Slot (in Event Generator)</a:t>
            </a:r>
            <a:endParaRPr lang="en-US" altLang="ja-JP" sz="2000">
              <a:solidFill>
                <a:srgbClr val="006000"/>
              </a:solidFill>
              <a:latin typeface="Arial" pitchFamily="1" charset="0"/>
            </a:endParaRPr>
          </a:p>
          <a:p>
            <a:r>
              <a:rPr lang="en-US" altLang="ja-JP" sz="2000">
                <a:solidFill>
                  <a:srgbClr val="006000"/>
                </a:solidFill>
                <a:latin typeface="Arial" pitchFamily="1" charset="0"/>
              </a:rPr>
              <a:t>	reading two consecutive elements from the beam mode pattern</a:t>
            </a:r>
          </a:p>
          <a:p>
            <a:r>
              <a:rPr lang="en-US" altLang="ja-JP" sz="2000">
                <a:solidFill>
                  <a:srgbClr val="006000"/>
                </a:solidFill>
                <a:latin typeface="Arial" pitchFamily="1" charset="0"/>
              </a:rPr>
              <a:t>	generate several events for the next pulse</a:t>
            </a:r>
          </a:p>
          <a:p>
            <a:r>
              <a:rPr lang="en-US" altLang="ja-JP" sz="2000">
                <a:solidFill>
                  <a:srgbClr val="006000"/>
                </a:solidFill>
                <a:latin typeface="Arial" pitchFamily="1" charset="0"/>
              </a:rPr>
              <a:t>	generate preparation events for the next after next</a:t>
            </a:r>
            <a:endParaRPr lang="ja-JP" altLang="en-US" sz="2000">
              <a:solidFill>
                <a:srgbClr val="006000"/>
              </a:solidFill>
              <a:latin typeface="Arial" pitchFamily="1" charset="0"/>
            </a:endParaRPr>
          </a:p>
        </p:txBody>
      </p:sp>
      <p:cxnSp>
        <p:nvCxnSpPr>
          <p:cNvPr id="14" name="直線矢印コネクタ 13"/>
          <p:cNvCxnSpPr/>
          <p:nvPr/>
        </p:nvCxnSpPr>
        <p:spPr>
          <a:xfrm rot="5400000">
            <a:off x="4035657" y="3921497"/>
            <a:ext cx="316870" cy="17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0731" name="テキスト ボックス 15"/>
          <p:cNvSpPr txBox="1">
            <a:spLocks noChangeArrowheads="1"/>
          </p:cNvSpPr>
          <p:nvPr/>
        </p:nvSpPr>
        <p:spPr bwMode="auto">
          <a:xfrm>
            <a:off x="904423" y="5808689"/>
            <a:ext cx="9126452" cy="1356762"/>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400040"/>
                </a:solidFill>
                <a:latin typeface="Arial" pitchFamily="1" charset="0"/>
              </a:rPr>
              <a:t>Generate Signals based on Received Events (in Event Receiver)</a:t>
            </a:r>
            <a:endParaRPr lang="en-US" altLang="ja-JP" sz="2000">
              <a:solidFill>
                <a:srgbClr val="400040"/>
              </a:solidFill>
              <a:latin typeface="Arial" pitchFamily="1" charset="0"/>
            </a:endParaRPr>
          </a:p>
          <a:p>
            <a:r>
              <a:rPr lang="en-US" altLang="ja-JP" sz="2000">
                <a:solidFill>
                  <a:srgbClr val="400040"/>
                </a:solidFill>
                <a:latin typeface="Arial" pitchFamily="1" charset="0"/>
              </a:rPr>
              <a:t>	generate pulsed signals as prepared in the previous time slot</a:t>
            </a:r>
          </a:p>
          <a:p>
            <a:r>
              <a:rPr lang="en-US" altLang="ja-JP" sz="2000">
                <a:solidFill>
                  <a:srgbClr val="400040"/>
                </a:solidFill>
                <a:latin typeface="Arial" pitchFamily="1" charset="0"/>
              </a:rPr>
              <a:t>	program the signals (enable/disable, delays, etc) for the next</a:t>
            </a:r>
          </a:p>
          <a:p>
            <a:r>
              <a:rPr lang="en-US" altLang="ja-JP" sz="2000">
                <a:solidFill>
                  <a:srgbClr val="400040"/>
                </a:solidFill>
                <a:latin typeface="Arial" pitchFamily="1" charset="0"/>
              </a:rPr>
              <a:t>	start to generate analog signals for the next</a:t>
            </a:r>
            <a:endParaRPr lang="ja-JP" altLang="en-US" sz="2000">
              <a:solidFill>
                <a:srgbClr val="400040"/>
              </a:solidFill>
              <a:latin typeface="Arial" pitchFamily="1" charset="0"/>
            </a:endParaRPr>
          </a:p>
        </p:txBody>
      </p:sp>
      <p:cxnSp>
        <p:nvCxnSpPr>
          <p:cNvPr id="17" name="直線矢印コネクタ 16"/>
          <p:cNvCxnSpPr/>
          <p:nvPr/>
        </p:nvCxnSpPr>
        <p:spPr>
          <a:xfrm rot="5400000">
            <a:off x="4034782" y="5613510"/>
            <a:ext cx="318620" cy="17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アーチ 109"/>
          <p:cNvSpPr>
            <a:spLocks noChangeAspect="1"/>
          </p:cNvSpPr>
          <p:nvPr/>
        </p:nvSpPr>
        <p:spPr bwMode="auto">
          <a:xfrm rot="16200000">
            <a:off x="3276631" y="5675566"/>
            <a:ext cx="812306" cy="787944"/>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67" name="アーチ 66"/>
          <p:cNvSpPr>
            <a:spLocks noChangeAspect="1"/>
          </p:cNvSpPr>
          <p:nvPr/>
        </p:nvSpPr>
        <p:spPr bwMode="auto">
          <a:xfrm rot="16200000">
            <a:off x="2947750" y="2981300"/>
            <a:ext cx="812306" cy="787944"/>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89" name="アーチ 88"/>
          <p:cNvSpPr>
            <a:spLocks noChangeAspect="1"/>
          </p:cNvSpPr>
          <p:nvPr/>
        </p:nvSpPr>
        <p:spPr bwMode="auto">
          <a:xfrm rot="16200000">
            <a:off x="3113066" y="4326682"/>
            <a:ext cx="810555" cy="787944"/>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31749" name="タイトル 1"/>
          <p:cNvSpPr>
            <a:spLocks noGrp="1"/>
          </p:cNvSpPr>
          <p:nvPr>
            <p:ph type="title"/>
          </p:nvPr>
        </p:nvSpPr>
        <p:spPr/>
        <p:txBody>
          <a:bodyPr/>
          <a:lstStyle/>
          <a:p>
            <a:r>
              <a:rPr lang="en-US" altLang="ja-JP" smtClean="0">
                <a:cs typeface="ヒラギノ丸ゴ Pro W4" pitchFamily="1" charset="-128"/>
              </a:rPr>
              <a:t>3 </a:t>
            </a:r>
            <a:r>
              <a:rPr lang="ja-JP" altLang="en-US" smtClean="0">
                <a:cs typeface="ヒラギノ丸ゴ Pro W4" pitchFamily="1" charset="-128"/>
              </a:rPr>
              <a:t>つの仮想加速器の切り換え</a:t>
            </a:r>
          </a:p>
        </p:txBody>
      </p:sp>
      <p:sp>
        <p:nvSpPr>
          <p:cNvPr id="35846" name="コンテンツ プレースホルダ 2"/>
          <p:cNvSpPr>
            <a:spLocks noGrp="1"/>
          </p:cNvSpPr>
          <p:nvPr>
            <p:ph idx="1"/>
          </p:nvPr>
        </p:nvSpPr>
        <p:spPr/>
        <p:txBody>
          <a:bodyPr/>
          <a:lstStyle/>
          <a:p>
            <a:pPr>
              <a:buFont typeface="Wingdings" pitchFamily="-111" charset="2"/>
              <a:buChar char="u"/>
              <a:defRPr/>
            </a:pPr>
            <a:r>
              <a:rPr lang="en-US" altLang="ja-JP" sz="2200"/>
              <a:t>Controls and instrumentations are essentially mode-dependent, and mutually independent</a:t>
            </a:r>
          </a:p>
          <a:p>
            <a:pPr>
              <a:buFont typeface="Wingdings" pitchFamily="-111" charset="2"/>
              <a:buChar char="u"/>
              <a:defRPr/>
            </a:pPr>
            <a:r>
              <a:rPr lang="en-US" altLang="ja-JP" sz="2200"/>
              <a:t>Selecting a real machine out of three virtual machines</a:t>
            </a:r>
          </a:p>
          <a:p>
            <a:pPr lvl="1">
              <a:buFont typeface="Wingdings" pitchFamily="-111" charset="2"/>
              <a:buChar char="v"/>
              <a:defRPr/>
            </a:pPr>
            <a:r>
              <a:rPr lang="en-US" altLang="ja-JP" sz="2000">
                <a:latin typeface="+mj-ea"/>
                <a:ea typeface="+mj-ea"/>
              </a:rPr>
              <a:t>Managing three parameter sets </a:t>
            </a:r>
            <a:endParaRPr lang="ja-JP" altLang="en-US" sz="2000">
              <a:latin typeface="+mj-ea"/>
              <a:ea typeface="+mj-ea"/>
            </a:endParaRPr>
          </a:p>
        </p:txBody>
      </p:sp>
      <p:sp>
        <p:nvSpPr>
          <p:cNvPr id="31751" name="スライド番号プレースホルダ 3"/>
          <p:cNvSpPr>
            <a:spLocks noGrp="1"/>
          </p:cNvSpPr>
          <p:nvPr>
            <p:ph type="sldNum" sz="quarter" idx="10"/>
          </p:nvPr>
        </p:nvSpPr>
        <p:spPr>
          <a:noFill/>
        </p:spPr>
        <p:txBody>
          <a:bodyPr/>
          <a:lstStyle/>
          <a:p>
            <a:fld id="{889E3C67-400D-8241-8C6E-FAC9E4BB2ED3}" type="slidenum">
              <a:rPr lang="en-US" altLang="ja-JP" smtClean="0">
                <a:latin typeface="Arial" pitchFamily="1" charset="0"/>
                <a:ea typeface="Osaka" pitchFamily="1" charset="-128"/>
                <a:cs typeface="Osaka" pitchFamily="1" charset="-128"/>
              </a:rPr>
              <a:pPr/>
              <a:t>9</a:t>
            </a:fld>
            <a:endParaRPr lang="en-US" altLang="ja-JP" smtClean="0">
              <a:latin typeface="Arial" pitchFamily="1" charset="0"/>
              <a:ea typeface="Osaka" pitchFamily="1" charset="-128"/>
              <a:cs typeface="Osaka" pitchFamily="1" charset="-128"/>
            </a:endParaRPr>
          </a:p>
        </p:txBody>
      </p:sp>
      <p:sp>
        <p:nvSpPr>
          <p:cNvPr id="31752" name="Rectangle 746"/>
          <p:cNvSpPr>
            <a:spLocks noChangeArrowheads="1"/>
          </p:cNvSpPr>
          <p:nvPr/>
        </p:nvSpPr>
        <p:spPr bwMode="auto">
          <a:xfrm>
            <a:off x="3030161" y="3257979"/>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31753" name="Rectangle 747"/>
          <p:cNvSpPr>
            <a:spLocks noChangeArrowheads="1"/>
          </p:cNvSpPr>
          <p:nvPr/>
        </p:nvSpPr>
        <p:spPr bwMode="auto">
          <a:xfrm>
            <a:off x="4801323" y="3863707"/>
            <a:ext cx="60272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53" name="Line 755"/>
          <p:cNvSpPr>
            <a:spLocks noChangeShapeType="1"/>
          </p:cNvSpPr>
          <p:nvPr/>
        </p:nvSpPr>
        <p:spPr bwMode="auto">
          <a:xfrm>
            <a:off x="3352191" y="2969119"/>
            <a:ext cx="1243582"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4" name="Line 756"/>
          <p:cNvSpPr>
            <a:spLocks noChangeShapeType="1"/>
          </p:cNvSpPr>
          <p:nvPr/>
        </p:nvSpPr>
        <p:spPr bwMode="auto">
          <a:xfrm>
            <a:off x="3341913" y="3781425"/>
            <a:ext cx="3845511"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1756" name="Line 757"/>
          <p:cNvSpPr>
            <a:spLocks noChangeShapeType="1"/>
          </p:cNvSpPr>
          <p:nvPr/>
        </p:nvSpPr>
        <p:spPr bwMode="auto">
          <a:xfrm>
            <a:off x="5094232" y="3723654"/>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31757" name="Rectangle 762"/>
          <p:cNvSpPr>
            <a:spLocks noChangeArrowheads="1"/>
          </p:cNvSpPr>
          <p:nvPr/>
        </p:nvSpPr>
        <p:spPr bwMode="auto">
          <a:xfrm>
            <a:off x="7773243" y="3032142"/>
            <a:ext cx="1692771"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(PF: 2.5GeV, 0.1nC)</a:t>
            </a:r>
            <a:endParaRPr lang="en-US" altLang="ja-JP" sz="1100" b="1">
              <a:latin typeface="Helvetica" pitchFamily="1" charset="0"/>
            </a:endParaRPr>
          </a:p>
        </p:txBody>
      </p:sp>
      <p:sp>
        <p:nvSpPr>
          <p:cNvPr id="31758" name="Rectangle 777"/>
          <p:cNvSpPr>
            <a:spLocks noChangeArrowheads="1"/>
          </p:cNvSpPr>
          <p:nvPr/>
        </p:nvSpPr>
        <p:spPr bwMode="auto">
          <a:xfrm>
            <a:off x="4465590" y="3023391"/>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31759" name="Rectangle 746"/>
          <p:cNvSpPr>
            <a:spLocks noChangeArrowheads="1"/>
          </p:cNvSpPr>
          <p:nvPr/>
        </p:nvSpPr>
        <p:spPr bwMode="auto">
          <a:xfrm>
            <a:off x="3194601" y="4604235"/>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31760" name="Rectangle 747"/>
          <p:cNvSpPr>
            <a:spLocks noChangeArrowheads="1"/>
          </p:cNvSpPr>
          <p:nvPr/>
        </p:nvSpPr>
        <p:spPr bwMode="auto">
          <a:xfrm>
            <a:off x="4965763" y="5208214"/>
            <a:ext cx="582394" cy="169813"/>
          </a:xfrm>
          <a:prstGeom prst="rect">
            <a:avLst/>
          </a:prstGeom>
          <a:noFill/>
          <a:ln w="9525">
            <a:noFill/>
            <a:miter lim="800000"/>
            <a:headEnd/>
            <a:tailEnd/>
          </a:ln>
        </p:spPr>
        <p:txBody>
          <a:bodyPr wrap="none" lIns="0" tIns="0" rIns="0" bIns="0">
            <a:prstTxWarp prst="textNoShape">
              <a:avLst/>
            </a:prstTxWarp>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75" name="Line 755"/>
          <p:cNvSpPr>
            <a:spLocks noChangeShapeType="1"/>
          </p:cNvSpPr>
          <p:nvPr/>
        </p:nvSpPr>
        <p:spPr bwMode="auto">
          <a:xfrm>
            <a:off x="3518343" y="4313626"/>
            <a:ext cx="1241870"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6" name="Line 756"/>
          <p:cNvSpPr>
            <a:spLocks noChangeShapeType="1"/>
          </p:cNvSpPr>
          <p:nvPr/>
        </p:nvSpPr>
        <p:spPr bwMode="auto">
          <a:xfrm>
            <a:off x="3506354" y="5125932"/>
            <a:ext cx="407846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1763" name="Line 757"/>
          <p:cNvSpPr>
            <a:spLocks noChangeShapeType="1"/>
          </p:cNvSpPr>
          <p:nvPr/>
        </p:nvSpPr>
        <p:spPr bwMode="auto">
          <a:xfrm>
            <a:off x="5258673" y="5068161"/>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31764" name="Rectangle 758"/>
          <p:cNvSpPr>
            <a:spLocks noChangeArrowheads="1"/>
          </p:cNvSpPr>
          <p:nvPr/>
        </p:nvSpPr>
        <p:spPr bwMode="auto">
          <a:xfrm>
            <a:off x="7920555" y="4933359"/>
            <a:ext cx="191077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(KEKB: 3.5GeV, 0.6nC)</a:t>
            </a:r>
            <a:endParaRPr lang="en-US" altLang="ja-JP" sz="1100" b="1">
              <a:latin typeface="Helvetica" pitchFamily="1" charset="0"/>
            </a:endParaRPr>
          </a:p>
        </p:txBody>
      </p:sp>
      <p:sp>
        <p:nvSpPr>
          <p:cNvPr id="86" name="Line 766"/>
          <p:cNvSpPr>
            <a:spLocks noChangeShapeType="1"/>
          </p:cNvSpPr>
          <p:nvPr/>
        </p:nvSpPr>
        <p:spPr bwMode="auto">
          <a:xfrm flipV="1">
            <a:off x="7562555" y="5010388"/>
            <a:ext cx="106201"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87" name="Line 767"/>
          <p:cNvSpPr>
            <a:spLocks noChangeShapeType="1"/>
          </p:cNvSpPr>
          <p:nvPr/>
        </p:nvSpPr>
        <p:spPr bwMode="auto">
          <a:xfrm flipH="1" flipV="1">
            <a:off x="7661905" y="5010388"/>
            <a:ext cx="126756"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1767" name="Rectangle 777"/>
          <p:cNvSpPr>
            <a:spLocks noChangeArrowheads="1"/>
          </p:cNvSpPr>
          <p:nvPr/>
        </p:nvSpPr>
        <p:spPr bwMode="auto">
          <a:xfrm>
            <a:off x="4630031" y="4320628"/>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31768" name="Rectangle 746"/>
          <p:cNvSpPr>
            <a:spLocks noChangeArrowheads="1"/>
          </p:cNvSpPr>
          <p:nvPr/>
        </p:nvSpPr>
        <p:spPr bwMode="auto">
          <a:xfrm>
            <a:off x="3359042" y="5952243"/>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31769" name="Rectangle 747"/>
          <p:cNvSpPr>
            <a:spLocks noChangeArrowheads="1"/>
          </p:cNvSpPr>
          <p:nvPr/>
        </p:nvSpPr>
        <p:spPr bwMode="auto">
          <a:xfrm>
            <a:off x="5130204" y="6557971"/>
            <a:ext cx="60272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96" name="Line 755"/>
          <p:cNvSpPr>
            <a:spLocks noChangeShapeType="1"/>
          </p:cNvSpPr>
          <p:nvPr/>
        </p:nvSpPr>
        <p:spPr bwMode="auto">
          <a:xfrm>
            <a:off x="3682784" y="5663385"/>
            <a:ext cx="1241870"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97" name="Line 756"/>
          <p:cNvSpPr>
            <a:spLocks noChangeShapeType="1"/>
          </p:cNvSpPr>
          <p:nvPr/>
        </p:nvSpPr>
        <p:spPr bwMode="auto">
          <a:xfrm>
            <a:off x="3670794" y="6473940"/>
            <a:ext cx="407846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1772" name="Line 757"/>
          <p:cNvSpPr>
            <a:spLocks noChangeShapeType="1"/>
          </p:cNvSpPr>
          <p:nvPr/>
        </p:nvSpPr>
        <p:spPr bwMode="auto">
          <a:xfrm>
            <a:off x="5423113" y="6417919"/>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31773" name="Rectangle 761"/>
          <p:cNvSpPr>
            <a:spLocks noChangeArrowheads="1"/>
          </p:cNvSpPr>
          <p:nvPr/>
        </p:nvSpPr>
        <p:spPr bwMode="auto">
          <a:xfrm>
            <a:off x="8084995" y="6887095"/>
            <a:ext cx="1795363"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(KEKB: 8GeV, 1.2nC)</a:t>
            </a:r>
            <a:endParaRPr lang="en-US" altLang="ja-JP" sz="1100" b="1">
              <a:latin typeface="Helvetica" pitchFamily="1" charset="0"/>
            </a:endParaRPr>
          </a:p>
        </p:txBody>
      </p:sp>
      <p:sp>
        <p:nvSpPr>
          <p:cNvPr id="104" name="Line 763"/>
          <p:cNvSpPr>
            <a:spLocks noChangeShapeType="1"/>
          </p:cNvSpPr>
          <p:nvPr/>
        </p:nvSpPr>
        <p:spPr bwMode="auto">
          <a:xfrm flipH="1" flipV="1">
            <a:off x="7726995" y="6473940"/>
            <a:ext cx="431657" cy="176817"/>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05" name="Line 764"/>
          <p:cNvSpPr>
            <a:spLocks noChangeShapeType="1"/>
          </p:cNvSpPr>
          <p:nvPr/>
        </p:nvSpPr>
        <p:spPr bwMode="auto">
          <a:xfrm flipH="1" flipV="1">
            <a:off x="8158651" y="6650757"/>
            <a:ext cx="431657"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1776" name="Rectangle 777"/>
          <p:cNvSpPr>
            <a:spLocks noChangeArrowheads="1"/>
          </p:cNvSpPr>
          <p:nvPr/>
        </p:nvSpPr>
        <p:spPr bwMode="auto">
          <a:xfrm>
            <a:off x="4794471" y="5717654"/>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113" name="正方形/長方形 112"/>
          <p:cNvSpPr/>
          <p:nvPr/>
        </p:nvSpPr>
        <p:spPr>
          <a:xfrm>
            <a:off x="164441" y="4201584"/>
            <a:ext cx="2548829" cy="924348"/>
          </a:xfrm>
          <a:prstGeom prst="rect">
            <a:avLst/>
          </a:prstGeom>
          <a:noFill/>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r>
              <a:rPr lang="en-US" altLang="ja-JP" sz="2200" dirty="0">
                <a:solidFill>
                  <a:srgbClr val="000090"/>
                </a:solidFill>
                <a:latin typeface="Arial"/>
              </a:rPr>
              <a:t>Event-based Control System</a:t>
            </a:r>
            <a:endParaRPr lang="ja-JP" altLang="en-US" sz="2200" dirty="0">
              <a:solidFill>
                <a:srgbClr val="000090"/>
              </a:solidFill>
              <a:latin typeface="Arial"/>
            </a:endParaRPr>
          </a:p>
        </p:txBody>
      </p:sp>
      <p:cxnSp>
        <p:nvCxnSpPr>
          <p:cNvPr id="114" name="直線矢印コネクタ 113"/>
          <p:cNvCxnSpPr/>
          <p:nvPr/>
        </p:nvCxnSpPr>
        <p:spPr>
          <a:xfrm rot="5400000" flipH="1" flipV="1">
            <a:off x="2046450" y="3370324"/>
            <a:ext cx="840317" cy="82220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8" name="直線矢印コネクタ 117"/>
          <p:cNvCxnSpPr/>
          <p:nvPr/>
        </p:nvCxnSpPr>
        <p:spPr>
          <a:xfrm>
            <a:off x="2055507" y="5125932"/>
            <a:ext cx="1151084" cy="7562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2" name="直線矢印コネクタ 121"/>
          <p:cNvCxnSpPr>
            <a:stCxn id="113" idx="3"/>
          </p:cNvCxnSpPr>
          <p:nvPr/>
        </p:nvCxnSpPr>
        <p:spPr>
          <a:xfrm>
            <a:off x="2713270" y="4663758"/>
            <a:ext cx="328881"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781" name="テキスト ボックス 12"/>
          <p:cNvSpPr txBox="1">
            <a:spLocks noChangeArrowheads="1"/>
          </p:cNvSpPr>
          <p:nvPr/>
        </p:nvSpPr>
        <p:spPr bwMode="auto">
          <a:xfrm>
            <a:off x="3946574" y="3221214"/>
            <a:ext cx="1891067" cy="441166"/>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006000"/>
                </a:solidFill>
                <a:latin typeface="Arial" pitchFamily="1" charset="0"/>
              </a:rPr>
              <a:t>PF Injection</a:t>
            </a:r>
            <a:endParaRPr lang="ja-JP" altLang="en-US" sz="2000">
              <a:solidFill>
                <a:srgbClr val="006000"/>
              </a:solidFill>
              <a:latin typeface="Arial" pitchFamily="1" charset="0"/>
            </a:endParaRPr>
          </a:p>
        </p:txBody>
      </p:sp>
      <p:sp>
        <p:nvSpPr>
          <p:cNvPr id="31782" name="テキスト ボックス 12"/>
          <p:cNvSpPr txBox="1">
            <a:spLocks noChangeArrowheads="1"/>
          </p:cNvSpPr>
          <p:nvPr/>
        </p:nvSpPr>
        <p:spPr bwMode="auto">
          <a:xfrm>
            <a:off x="4111015" y="4514952"/>
            <a:ext cx="2877710" cy="441166"/>
          </a:xfrm>
          <a:prstGeom prst="rect">
            <a:avLst/>
          </a:prstGeom>
          <a:noFill/>
          <a:ln w="12700">
            <a:solidFill>
              <a:srgbClr val="00E6CC"/>
            </a:solidFill>
            <a:round/>
            <a:headEnd/>
            <a:tailEnd/>
          </a:ln>
        </p:spPr>
        <p:txBody>
          <a:bodyPr lIns="99551" tIns="49775" rIns="99551" bIns="49775" anchor="ctr">
            <a:prstTxWarp prst="textNoShape">
              <a:avLst/>
            </a:prstTxWarp>
            <a:spAutoFit/>
          </a:bodyPr>
          <a:lstStyle/>
          <a:p>
            <a:r>
              <a:rPr lang="en-US" altLang="ja-JP" sz="2200">
                <a:solidFill>
                  <a:srgbClr val="006000"/>
                </a:solidFill>
                <a:latin typeface="Arial" pitchFamily="1" charset="0"/>
              </a:rPr>
              <a:t>KEKB-LER Injection</a:t>
            </a:r>
            <a:endParaRPr lang="ja-JP" altLang="en-US" sz="2000">
              <a:solidFill>
                <a:srgbClr val="006000"/>
              </a:solidFill>
              <a:latin typeface="Arial" pitchFamily="1" charset="0"/>
            </a:endParaRPr>
          </a:p>
        </p:txBody>
      </p:sp>
      <p:sp>
        <p:nvSpPr>
          <p:cNvPr id="31783" name="テキスト ボックス 12"/>
          <p:cNvSpPr txBox="1">
            <a:spLocks noChangeArrowheads="1"/>
          </p:cNvSpPr>
          <p:nvPr/>
        </p:nvSpPr>
        <p:spPr bwMode="auto">
          <a:xfrm>
            <a:off x="4275455" y="5882217"/>
            <a:ext cx="2877710" cy="441166"/>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006000"/>
                </a:solidFill>
                <a:latin typeface="Arial" pitchFamily="1" charset="0"/>
              </a:rPr>
              <a:t>KEKB-HER Injection</a:t>
            </a:r>
            <a:endParaRPr lang="ja-JP" altLang="en-US" sz="2000">
              <a:solidFill>
                <a:srgbClr val="006000"/>
              </a:solidFill>
              <a:latin typeface="Arial" pitchFamily="1" charset="0"/>
            </a:endParaRPr>
          </a:p>
        </p:txBody>
      </p:sp>
      <p:sp>
        <p:nvSpPr>
          <p:cNvPr id="31784" name="Rectangle 758"/>
          <p:cNvSpPr>
            <a:spLocks noChangeArrowheads="1"/>
          </p:cNvSpPr>
          <p:nvPr/>
        </p:nvSpPr>
        <p:spPr bwMode="auto">
          <a:xfrm>
            <a:off x="3453252" y="4936860"/>
            <a:ext cx="1679947"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Arial" pitchFamily="1" charset="0"/>
                <a:ea typeface="Arial" pitchFamily="1" charset="0"/>
                <a:cs typeface="Arial" pitchFamily="1" charset="0"/>
              </a:rPr>
              <a:t>Primary e</a:t>
            </a:r>
            <a:r>
              <a:rPr lang="en-US" altLang="ja-JP" sz="1100" b="1" baseline="30000">
                <a:solidFill>
                  <a:srgbClr val="1E1B18"/>
                </a:solidFill>
                <a:latin typeface="Arial" pitchFamily="1" charset="0"/>
                <a:ea typeface="Arial" pitchFamily="1" charset="0"/>
                <a:cs typeface="Arial" pitchFamily="1" charset="0"/>
              </a:rPr>
              <a:t>–</a:t>
            </a:r>
            <a:r>
              <a:rPr lang="en-US" altLang="ja-JP" sz="1100" b="1">
                <a:solidFill>
                  <a:srgbClr val="1E1B18"/>
                </a:solidFill>
                <a:latin typeface="Arial" pitchFamily="1" charset="0"/>
                <a:ea typeface="Arial" pitchFamily="1" charset="0"/>
                <a:cs typeface="Arial" pitchFamily="1" charset="0"/>
              </a:rPr>
              <a:t>  (4GeV, 10nC)</a:t>
            </a:r>
            <a:endParaRPr lang="en-US" altLang="ja-JP" sz="1100" b="1">
              <a:latin typeface="Arial" pitchFamily="1" charset="0"/>
              <a:ea typeface="Arial" pitchFamily="1" charset="0"/>
              <a:cs typeface="Arial" pitchFamily="1" charset="0"/>
            </a:endParaRPr>
          </a:p>
        </p:txBody>
      </p:sp>
      <p:sp>
        <p:nvSpPr>
          <p:cNvPr id="51" name="Line 752"/>
          <p:cNvSpPr>
            <a:spLocks noChangeShapeType="1"/>
          </p:cNvSpPr>
          <p:nvPr/>
        </p:nvSpPr>
        <p:spPr bwMode="auto">
          <a:xfrm flipH="1">
            <a:off x="7187424" y="3433044"/>
            <a:ext cx="479618" cy="348381"/>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0" name="Line 751"/>
          <p:cNvSpPr>
            <a:spLocks noChangeShapeType="1"/>
          </p:cNvSpPr>
          <p:nvPr/>
        </p:nvSpPr>
        <p:spPr bwMode="auto">
          <a:xfrm flipH="1">
            <a:off x="7667042" y="3433044"/>
            <a:ext cx="865027"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2" name="Line 753"/>
          <p:cNvSpPr>
            <a:spLocks noChangeShapeType="1"/>
          </p:cNvSpPr>
          <p:nvPr/>
        </p:nvSpPr>
        <p:spPr bwMode="auto">
          <a:xfrm flipH="1">
            <a:off x="8532069" y="3257978"/>
            <a:ext cx="270642" cy="175066"/>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85" name="Line 765"/>
          <p:cNvSpPr>
            <a:spLocks noChangeShapeType="1"/>
          </p:cNvSpPr>
          <p:nvPr/>
        </p:nvSpPr>
        <p:spPr bwMode="auto">
          <a:xfrm flipH="1" flipV="1">
            <a:off x="7778383" y="5010388"/>
            <a:ext cx="106201"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12" name="Line 756"/>
          <p:cNvSpPr>
            <a:spLocks noChangeShapeType="1"/>
          </p:cNvSpPr>
          <p:nvPr/>
        </p:nvSpPr>
        <p:spPr bwMode="auto">
          <a:xfrm>
            <a:off x="7884585" y="5125932"/>
            <a:ext cx="54470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9" name="Line 759"/>
          <p:cNvSpPr>
            <a:spLocks noChangeShapeType="1"/>
          </p:cNvSpPr>
          <p:nvPr/>
        </p:nvSpPr>
        <p:spPr bwMode="auto">
          <a:xfrm flipH="1" flipV="1">
            <a:off x="8425867" y="5125932"/>
            <a:ext cx="541284" cy="175066"/>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01" name="Line 760"/>
          <p:cNvSpPr>
            <a:spLocks noChangeShapeType="1"/>
          </p:cNvSpPr>
          <p:nvPr/>
        </p:nvSpPr>
        <p:spPr bwMode="auto">
          <a:xfrm flipH="1" flipV="1">
            <a:off x="8590308" y="6650757"/>
            <a:ext cx="541284" cy="173315"/>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8" name="円弧 47"/>
          <p:cNvSpPr/>
          <p:nvPr/>
        </p:nvSpPr>
        <p:spPr>
          <a:xfrm flipV="1">
            <a:off x="1954445" y="3800683"/>
            <a:ext cx="971227" cy="1587848"/>
          </a:xfrm>
          <a:prstGeom prst="arc">
            <a:avLst>
              <a:gd name="adj1" fmla="val 16832511"/>
              <a:gd name="adj2" fmla="val 20291915"/>
            </a:avLst>
          </a:prstGeom>
          <a:ln>
            <a:headEnd type="stealth" w="lg" len="lg"/>
            <a:tailEnd type="stealth"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56" name="円弧 55"/>
          <p:cNvSpPr/>
          <p:nvPr/>
        </p:nvSpPr>
        <p:spPr>
          <a:xfrm>
            <a:off x="1927038" y="3790179"/>
            <a:ext cx="971227" cy="1587848"/>
          </a:xfrm>
          <a:prstGeom prst="arc">
            <a:avLst>
              <a:gd name="adj1" fmla="val 16832511"/>
              <a:gd name="adj2" fmla="val 21160700"/>
            </a:avLst>
          </a:prstGeom>
          <a:ln>
            <a:headEnd type="stealth" w="lg" len="lg"/>
            <a:tailEnd type="stealth"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31794" name="Rectangle 777"/>
          <p:cNvSpPr>
            <a:spLocks noChangeArrowheads="1"/>
          </p:cNvSpPr>
          <p:nvPr/>
        </p:nvSpPr>
        <p:spPr bwMode="auto">
          <a:xfrm>
            <a:off x="2795490" y="4031771"/>
            <a:ext cx="360788"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20ms</a:t>
            </a:r>
          </a:p>
        </p:txBody>
      </p:sp>
      <p:sp>
        <p:nvSpPr>
          <p:cNvPr id="31795" name="Rectangle 777"/>
          <p:cNvSpPr>
            <a:spLocks noChangeArrowheads="1"/>
          </p:cNvSpPr>
          <p:nvPr/>
        </p:nvSpPr>
        <p:spPr bwMode="auto">
          <a:xfrm>
            <a:off x="2749242" y="4992881"/>
            <a:ext cx="360788"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20ms</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java-jca-caj-furukawa">
  <a:themeElements>
    <a:clrScheme name="java-jca-caj-furukaw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キュート">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java-jca-caj-furukaw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java-jca-caj-furukaw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java-jca-caj-furukaw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java-jca-caj-furukaw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java-jca-caj-furukaw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java-jca-caj-furukaw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java-jca-caj-furukaw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MacintoshHD:Users:furukawa:Documents:m2006:epics:india:channel-access:java-jca-caj-furukawa.pot</Template>
  <TotalTime>47280</TotalTime>
  <Words>2021</Words>
  <Application>Microsoft Macintosh PowerPoint</Application>
  <PresentationFormat>ユーザー設定</PresentationFormat>
  <Paragraphs>402</Paragraphs>
  <Slides>23</Slides>
  <Notes>6</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java-jca-caj-furukawa</vt:lpstr>
      <vt:lpstr>SuperKEKB の入射ビーム選択と Timing 制御</vt:lpstr>
      <vt:lpstr>KEKB での入射タイミング要件</vt:lpstr>
      <vt:lpstr>KEKB でのビーム選択</vt:lpstr>
      <vt:lpstr>KEKB のビーム・バケット選択</vt:lpstr>
      <vt:lpstr>KEKB タイミング同期関係</vt:lpstr>
      <vt:lpstr>イベントタイミング制御システムの構成</vt:lpstr>
      <vt:lpstr>Linac Event System</vt:lpstr>
      <vt:lpstr>ビームイベントの取り扱い</vt:lpstr>
      <vt:lpstr>3 つの仮想加速器の切り換え</vt:lpstr>
      <vt:lpstr>SuperKEKB への増強</vt:lpstr>
      <vt:lpstr>SuperKEKB のダンピングリング (DR)</vt:lpstr>
      <vt:lpstr>ダンピングリングの RF</vt:lpstr>
      <vt:lpstr>ダンピングリングのハーモニック数</vt:lpstr>
      <vt:lpstr>ダンピングリング (DR) – Linac - SuperKEKB メインリング (MR)</vt:lpstr>
      <vt:lpstr>ダンピングリングのハーモニック数</vt:lpstr>
      <vt:lpstr>PF-AR の入射</vt:lpstr>
      <vt:lpstr>イベントタイミング制御システムの構成</vt:lpstr>
      <vt:lpstr>Linac - DR</vt:lpstr>
      <vt:lpstr>Others compatible with MRF </vt:lpstr>
      <vt:lpstr>まとめ</vt:lpstr>
      <vt:lpstr>PowerPoint プレゼンテーション</vt:lpstr>
      <vt:lpstr>Simultaneous Top-up Injection Results</vt:lpstr>
      <vt:lpstr>Three-fold Independent Closed Loops </vt:lpstr>
    </vt:vector>
  </TitlesOfParts>
  <Manager/>
  <Company>kek</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Accelerator Controls</dc:title>
  <dc:subject/>
  <dc:creator>k.furukawa</dc:creator>
  <cp:keywords/>
  <dc:description/>
  <cp:lastModifiedBy>Kazuro Furukawa</cp:lastModifiedBy>
  <cp:revision>507</cp:revision>
  <cp:lastPrinted>2012-04-09T00:29:15Z</cp:lastPrinted>
  <dcterms:created xsi:type="dcterms:W3CDTF">2012-04-06T00:31:22Z</dcterms:created>
  <dcterms:modified xsi:type="dcterms:W3CDTF">2012-04-09T00:29:21Z</dcterms:modified>
  <cp:category/>
</cp:coreProperties>
</file>